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handoutMasterIdLst>
    <p:handoutMasterId r:id="rId22"/>
  </p:handoutMasterIdLst>
  <p:sldIdLst>
    <p:sldId id="257" r:id="rId6"/>
    <p:sldId id="260" r:id="rId7"/>
    <p:sldId id="261" r:id="rId8"/>
    <p:sldId id="273" r:id="rId9"/>
    <p:sldId id="274" r:id="rId10"/>
    <p:sldId id="263" r:id="rId11"/>
    <p:sldId id="280" r:id="rId12"/>
    <p:sldId id="266" r:id="rId13"/>
    <p:sldId id="267" r:id="rId14"/>
    <p:sldId id="270" r:id="rId15"/>
    <p:sldId id="269" r:id="rId16"/>
    <p:sldId id="256" r:id="rId17"/>
    <p:sldId id="272" r:id="rId18"/>
    <p:sldId id="281" r:id="rId19"/>
    <p:sldId id="282" r:id="rId20"/>
  </p:sldIdLst>
  <p:sldSz cx="6858000" cy="9144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94599" autoAdjust="0"/>
  </p:normalViewPr>
  <p:slideViewPr>
    <p:cSldViewPr>
      <p:cViewPr varScale="1">
        <p:scale>
          <a:sx n="85" d="100"/>
          <a:sy n="85" d="100"/>
        </p:scale>
        <p:origin x="2838" y="10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Dunkle" userId="3a644d01-2201-47ed-8018-581251956d09" providerId="ADAL" clId="{CE7B520B-582D-45B9-8F5D-77A1C4D7D296}"/>
    <pc:docChg chg="custSel addSld modSld">
      <pc:chgData name="Michael Dunkle" userId="3a644d01-2201-47ed-8018-581251956d09" providerId="ADAL" clId="{CE7B520B-582D-45B9-8F5D-77A1C4D7D296}" dt="2023-07-14T12:55:32.021" v="940" actId="20577"/>
      <pc:docMkLst>
        <pc:docMk/>
      </pc:docMkLst>
      <pc:sldChg chg="modSp mod">
        <pc:chgData name="Michael Dunkle" userId="3a644d01-2201-47ed-8018-581251956d09" providerId="ADAL" clId="{CE7B520B-582D-45B9-8F5D-77A1C4D7D296}" dt="2023-07-14T12:53:43.842" v="925" actId="20577"/>
        <pc:sldMkLst>
          <pc:docMk/>
          <pc:sldMk cId="0" sldId="257"/>
        </pc:sldMkLst>
        <pc:spChg chg="mod">
          <ac:chgData name="Michael Dunkle" userId="3a644d01-2201-47ed-8018-581251956d09" providerId="ADAL" clId="{CE7B520B-582D-45B9-8F5D-77A1C4D7D296}" dt="2023-07-14T12:53:17.412" v="904" actId="20577"/>
          <ac:spMkLst>
            <pc:docMk/>
            <pc:sldMk cId="0" sldId="257"/>
            <ac:spMk id="9" creationId="{7F6109B3-6C81-4E83-4A0A-BB3ABC2C9BC4}"/>
          </ac:spMkLst>
        </pc:spChg>
        <pc:spChg chg="mod">
          <ac:chgData name="Michael Dunkle" userId="3a644d01-2201-47ed-8018-581251956d09" providerId="ADAL" clId="{CE7B520B-582D-45B9-8F5D-77A1C4D7D296}" dt="2023-07-14T12:53:23.995" v="906" actId="20577"/>
          <ac:spMkLst>
            <pc:docMk/>
            <pc:sldMk cId="0" sldId="257"/>
            <ac:spMk id="11" creationId="{0B209C80-2584-196C-C186-951CA0284096}"/>
          </ac:spMkLst>
        </pc:spChg>
        <pc:spChg chg="mod">
          <ac:chgData name="Michael Dunkle" userId="3a644d01-2201-47ed-8018-581251956d09" providerId="ADAL" clId="{CE7B520B-582D-45B9-8F5D-77A1C4D7D296}" dt="2023-07-14T12:53:43.842" v="925" actId="20577"/>
          <ac:spMkLst>
            <pc:docMk/>
            <pc:sldMk cId="0" sldId="257"/>
            <ac:spMk id="4100" creationId="{E556B785-0A61-3912-27BF-264704B97EF9}"/>
          </ac:spMkLst>
        </pc:spChg>
      </pc:sldChg>
      <pc:sldChg chg="modSp mod">
        <pc:chgData name="Michael Dunkle" userId="3a644d01-2201-47ed-8018-581251956d09" providerId="ADAL" clId="{CE7B520B-582D-45B9-8F5D-77A1C4D7D296}" dt="2023-07-14T12:55:32.021" v="940" actId="20577"/>
        <pc:sldMkLst>
          <pc:docMk/>
          <pc:sldMk cId="0" sldId="266"/>
        </pc:sldMkLst>
        <pc:spChg chg="mod">
          <ac:chgData name="Michael Dunkle" userId="3a644d01-2201-47ed-8018-581251956d09" providerId="ADAL" clId="{CE7B520B-582D-45B9-8F5D-77A1C4D7D296}" dt="2023-07-14T12:55:32.021" v="940" actId="20577"/>
          <ac:spMkLst>
            <pc:docMk/>
            <pc:sldMk cId="0" sldId="266"/>
            <ac:spMk id="14339" creationId="{8E227B0D-F6F1-FFE4-714F-2F3B53026E4D}"/>
          </ac:spMkLst>
        </pc:spChg>
      </pc:sldChg>
      <pc:sldChg chg="delSp modSp mod">
        <pc:chgData name="Michael Dunkle" userId="3a644d01-2201-47ed-8018-581251956d09" providerId="ADAL" clId="{CE7B520B-582D-45B9-8F5D-77A1C4D7D296}" dt="2023-07-14T12:34:37.166" v="2" actId="21"/>
        <pc:sldMkLst>
          <pc:docMk/>
          <pc:sldMk cId="0" sldId="272"/>
        </pc:sldMkLst>
        <pc:picChg chg="del mod">
          <ac:chgData name="Michael Dunkle" userId="3a644d01-2201-47ed-8018-581251956d09" providerId="ADAL" clId="{CE7B520B-582D-45B9-8F5D-77A1C4D7D296}" dt="2023-07-14T12:34:37.166" v="2" actId="21"/>
          <ac:picMkLst>
            <pc:docMk/>
            <pc:sldMk cId="0" sldId="272"/>
            <ac:picMk id="2" creationId="{A00AB180-35A9-B983-E1FF-C7C987585B86}"/>
          </ac:picMkLst>
        </pc:picChg>
      </pc:sldChg>
      <pc:sldChg chg="addSp delSp modSp new mod">
        <pc:chgData name="Michael Dunkle" userId="3a644d01-2201-47ed-8018-581251956d09" providerId="ADAL" clId="{CE7B520B-582D-45B9-8F5D-77A1C4D7D296}" dt="2023-07-14T12:54:49.019" v="927" actId="1076"/>
        <pc:sldMkLst>
          <pc:docMk/>
          <pc:sldMk cId="139348733" sldId="281"/>
        </pc:sldMkLst>
        <pc:spChg chg="add mod">
          <ac:chgData name="Michael Dunkle" userId="3a644d01-2201-47ed-8018-581251956d09" providerId="ADAL" clId="{CE7B520B-582D-45B9-8F5D-77A1C4D7D296}" dt="2023-07-14T12:35:50.035" v="61" actId="20577"/>
          <ac:spMkLst>
            <pc:docMk/>
            <pc:sldMk cId="139348733" sldId="281"/>
            <ac:spMk id="4" creationId="{5A2C1D23-2058-B897-74AB-6DC917CB704E}"/>
          </ac:spMkLst>
        </pc:spChg>
        <pc:spChg chg="add mod">
          <ac:chgData name="Michael Dunkle" userId="3a644d01-2201-47ed-8018-581251956d09" providerId="ADAL" clId="{CE7B520B-582D-45B9-8F5D-77A1C4D7D296}" dt="2023-07-14T12:42:36.865" v="462" actId="255"/>
          <ac:spMkLst>
            <pc:docMk/>
            <pc:sldMk cId="139348733" sldId="281"/>
            <ac:spMk id="5" creationId="{E30FCE4C-6DB1-0B0B-1670-4902B33B8B03}"/>
          </ac:spMkLst>
        </pc:spChg>
        <pc:spChg chg="add del mod">
          <ac:chgData name="Michael Dunkle" userId="3a644d01-2201-47ed-8018-581251956d09" providerId="ADAL" clId="{CE7B520B-582D-45B9-8F5D-77A1C4D7D296}" dt="2023-07-14T12:40:32.384" v="368" actId="21"/>
          <ac:spMkLst>
            <pc:docMk/>
            <pc:sldMk cId="139348733" sldId="281"/>
            <ac:spMk id="6" creationId="{D0AFB85F-CFCC-30E0-4F8B-B99DBE3E8EB7}"/>
          </ac:spMkLst>
        </pc:spChg>
        <pc:spChg chg="add mod">
          <ac:chgData name="Michael Dunkle" userId="3a644d01-2201-47ed-8018-581251956d09" providerId="ADAL" clId="{CE7B520B-582D-45B9-8F5D-77A1C4D7D296}" dt="2023-07-14T12:42:48.601" v="465" actId="1076"/>
          <ac:spMkLst>
            <pc:docMk/>
            <pc:sldMk cId="139348733" sldId="281"/>
            <ac:spMk id="9" creationId="{F8747DEF-2992-2E03-129D-6F561DA8D1A0}"/>
          </ac:spMkLst>
        </pc:spChg>
        <pc:spChg chg="add mod">
          <ac:chgData name="Michael Dunkle" userId="3a644d01-2201-47ed-8018-581251956d09" providerId="ADAL" clId="{CE7B520B-582D-45B9-8F5D-77A1C4D7D296}" dt="2023-07-14T12:54:49.019" v="927" actId="1076"/>
          <ac:spMkLst>
            <pc:docMk/>
            <pc:sldMk cId="139348733" sldId="281"/>
            <ac:spMk id="10" creationId="{24D3BC9B-EE34-7870-A321-8803A59FDA6A}"/>
          </ac:spMkLst>
        </pc:spChg>
        <pc:picChg chg="add del mod">
          <ac:chgData name="Michael Dunkle" userId="3a644d01-2201-47ed-8018-581251956d09" providerId="ADAL" clId="{CE7B520B-582D-45B9-8F5D-77A1C4D7D296}" dt="2023-07-14T12:46:55.034" v="645" actId="21"/>
          <ac:picMkLst>
            <pc:docMk/>
            <pc:sldMk cId="139348733" sldId="281"/>
            <ac:picMk id="3" creationId="{32FDE031-BF98-5CD7-D860-FEFA7D94914B}"/>
          </ac:picMkLst>
        </pc:picChg>
        <pc:picChg chg="add del mod">
          <ac:chgData name="Michael Dunkle" userId="3a644d01-2201-47ed-8018-581251956d09" providerId="ADAL" clId="{CE7B520B-582D-45B9-8F5D-77A1C4D7D296}" dt="2023-07-14T12:40:32.384" v="368" actId="21"/>
          <ac:picMkLst>
            <pc:docMk/>
            <pc:sldMk cId="139348733" sldId="281"/>
            <ac:picMk id="7" creationId="{C6E34134-B489-25C6-96B8-EDDE98B7A9F2}"/>
          </ac:picMkLst>
        </pc:picChg>
        <pc:picChg chg="add mod">
          <ac:chgData name="Michael Dunkle" userId="3a644d01-2201-47ed-8018-581251956d09" providerId="ADAL" clId="{CE7B520B-582D-45B9-8F5D-77A1C4D7D296}" dt="2023-07-14T12:42:44.313" v="464" actId="1076"/>
          <ac:picMkLst>
            <pc:docMk/>
            <pc:sldMk cId="139348733" sldId="281"/>
            <ac:picMk id="8" creationId="{86758D74-A651-693F-C41D-3BF0CDFF7798}"/>
          </ac:picMkLst>
        </pc:picChg>
        <pc:picChg chg="add mod">
          <ac:chgData name="Michael Dunkle" userId="3a644d01-2201-47ed-8018-581251956d09" providerId="ADAL" clId="{CE7B520B-582D-45B9-8F5D-77A1C4D7D296}" dt="2023-07-14T12:54:43.401" v="926" actId="1076"/>
          <ac:picMkLst>
            <pc:docMk/>
            <pc:sldMk cId="139348733" sldId="281"/>
            <ac:picMk id="11" creationId="{34616F5D-6057-781F-8C95-35DD339F4FB6}"/>
          </ac:picMkLst>
        </pc:picChg>
      </pc:sldChg>
      <pc:sldChg chg="addSp modSp new mod">
        <pc:chgData name="Michael Dunkle" userId="3a644d01-2201-47ed-8018-581251956d09" providerId="ADAL" clId="{CE7B520B-582D-45B9-8F5D-77A1C4D7D296}" dt="2023-07-14T12:54:55.509" v="928" actId="1076"/>
        <pc:sldMkLst>
          <pc:docMk/>
          <pc:sldMk cId="2686916179" sldId="282"/>
        </pc:sldMkLst>
        <pc:spChg chg="add mod">
          <ac:chgData name="Michael Dunkle" userId="3a644d01-2201-47ed-8018-581251956d09" providerId="ADAL" clId="{CE7B520B-582D-45B9-8F5D-77A1C4D7D296}" dt="2023-07-14T12:50:39.207" v="774" actId="1076"/>
          <ac:spMkLst>
            <pc:docMk/>
            <pc:sldMk cId="2686916179" sldId="282"/>
            <ac:spMk id="4" creationId="{7F100148-CC48-D09F-EB52-2DAEE18FC1F0}"/>
          </ac:spMkLst>
        </pc:spChg>
        <pc:spChg chg="add mod">
          <ac:chgData name="Michael Dunkle" userId="3a644d01-2201-47ed-8018-581251956d09" providerId="ADAL" clId="{CE7B520B-582D-45B9-8F5D-77A1C4D7D296}" dt="2023-07-14T12:52:38.295" v="902" actId="20577"/>
          <ac:spMkLst>
            <pc:docMk/>
            <pc:sldMk cId="2686916179" sldId="282"/>
            <ac:spMk id="8" creationId="{3D1C283C-FB7D-0B84-D29F-E492FCFBFBC3}"/>
          </ac:spMkLst>
        </pc:spChg>
        <pc:picChg chg="add mod">
          <ac:chgData name="Michael Dunkle" userId="3a644d01-2201-47ed-8018-581251956d09" providerId="ADAL" clId="{CE7B520B-582D-45B9-8F5D-77A1C4D7D296}" dt="2023-07-14T12:46:59.407" v="646"/>
          <ac:picMkLst>
            <pc:docMk/>
            <pc:sldMk cId="2686916179" sldId="282"/>
            <ac:picMk id="3" creationId="{3FC347BB-90A3-31A5-CAA2-DC2DC9BDBE93}"/>
          </ac:picMkLst>
        </pc:picChg>
        <pc:picChg chg="add mod">
          <ac:chgData name="Michael Dunkle" userId="3a644d01-2201-47ed-8018-581251956d09" providerId="ADAL" clId="{CE7B520B-582D-45B9-8F5D-77A1C4D7D296}" dt="2023-07-14T12:49:37.566" v="738" actId="1076"/>
          <ac:picMkLst>
            <pc:docMk/>
            <pc:sldMk cId="2686916179" sldId="282"/>
            <ac:picMk id="6" creationId="{449860AC-E501-3B50-CC7E-91249EEE2787}"/>
          </ac:picMkLst>
        </pc:picChg>
        <pc:picChg chg="add mod">
          <ac:chgData name="Michael Dunkle" userId="3a644d01-2201-47ed-8018-581251956d09" providerId="ADAL" clId="{CE7B520B-582D-45B9-8F5D-77A1C4D7D296}" dt="2023-07-14T12:54:55.509" v="928" actId="1076"/>
          <ac:picMkLst>
            <pc:docMk/>
            <pc:sldMk cId="2686916179" sldId="282"/>
            <ac:picMk id="7" creationId="{1BF937A0-29C7-BBCD-E62A-8929D5D4479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E71C93-E0CD-78BA-98BB-EFB72F026168}"/>
              </a:ext>
            </a:extLst>
          </p:cNvPr>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C5DA759C-B085-9948-852A-2F75148B032F}"/>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r>
              <a:rPr lang="en-US"/>
              <a:t>August 2016</a:t>
            </a:r>
          </a:p>
        </p:txBody>
      </p:sp>
      <p:sp>
        <p:nvSpPr>
          <p:cNvPr id="4" name="Footer Placeholder 3">
            <a:extLst>
              <a:ext uri="{FF2B5EF4-FFF2-40B4-BE49-F238E27FC236}">
                <a16:creationId xmlns:a16="http://schemas.microsoft.com/office/drawing/2014/main" id="{F9BBD61C-BEE5-58B4-4F26-3AAA89B87F12}"/>
              </a:ext>
            </a:extLst>
          </p:cNvPr>
          <p:cNvSpPr>
            <a:spLocks noGrp="1"/>
          </p:cNvSpPr>
          <p:nvPr>
            <p:ph type="ftr" sz="quarter" idx="2"/>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5" name="Slide Number Placeholder 4">
            <a:extLst>
              <a:ext uri="{FF2B5EF4-FFF2-40B4-BE49-F238E27FC236}">
                <a16:creationId xmlns:a16="http://schemas.microsoft.com/office/drawing/2014/main" id="{19A0E1A7-62BB-D4A1-ACFB-15560DC1E83D}"/>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1FEA25D2-795C-493A-93EB-3B7FD6BA230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5DF135-7B67-73C6-F31A-CBBDF47C0C5C}"/>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EBD780D7-B6E3-EA11-8370-9AB8D05242E6}"/>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r>
              <a:rPr lang="en-US"/>
              <a:t>August 2016</a:t>
            </a:r>
          </a:p>
        </p:txBody>
      </p:sp>
      <p:sp>
        <p:nvSpPr>
          <p:cNvPr id="4" name="Slide Image Placeholder 3">
            <a:extLst>
              <a:ext uri="{FF2B5EF4-FFF2-40B4-BE49-F238E27FC236}">
                <a16:creationId xmlns:a16="http://schemas.microsoft.com/office/drawing/2014/main" id="{4E117357-98C1-9A3B-EAF3-2DE40C688AAE}"/>
              </a:ext>
            </a:extLst>
          </p:cNvPr>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7EC41A40-60FC-0D59-0881-9240DF971D4B}"/>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5AA0E22-E5A4-A2A2-5118-8D2001E6511A}"/>
              </a:ext>
            </a:extLst>
          </p:cNvPr>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7" name="Slide Number Placeholder 6">
            <a:extLst>
              <a:ext uri="{FF2B5EF4-FFF2-40B4-BE49-F238E27FC236}">
                <a16:creationId xmlns:a16="http://schemas.microsoft.com/office/drawing/2014/main" id="{5E936124-B755-B4BB-B80D-4805BF2E00EF}"/>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583513FA-D6CB-4A36-A31A-03751A2480D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D24DC50-7147-A11A-3411-95E6E8DA94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E2B6862-BEAF-6C39-3BFE-67D0879423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8AE71EFC-3C4D-A5A3-8D75-E7D0B05B97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583B5AEB-6F5F-4B33-A5F9-941BC0F4F7AA}" type="slidenum">
              <a:rPr lang="en-US" altLang="en-US" smtClean="0"/>
              <a:pPr/>
              <a:t>1</a:t>
            </a:fld>
            <a:endParaRPr lang="en-US" altLang="en-US"/>
          </a:p>
        </p:txBody>
      </p:sp>
      <p:sp>
        <p:nvSpPr>
          <p:cNvPr id="5125" name="Date Placeholder 4">
            <a:extLst>
              <a:ext uri="{FF2B5EF4-FFF2-40B4-BE49-F238E27FC236}">
                <a16:creationId xmlns:a16="http://schemas.microsoft.com/office/drawing/2014/main" id="{ACBF22D7-46F5-ADD8-212F-D0AF2AC03ECF}"/>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August 2016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BD7DDE0-B411-EEBD-FF99-CBA8D01628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88A03A86-C132-A3ED-0F6A-B00B650CDE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Date Placeholder 3">
            <a:extLst>
              <a:ext uri="{FF2B5EF4-FFF2-40B4-BE49-F238E27FC236}">
                <a16:creationId xmlns:a16="http://schemas.microsoft.com/office/drawing/2014/main" id="{7CCA0C87-CA27-1F10-7739-263116405A66}"/>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August 2016</a:t>
            </a:r>
          </a:p>
        </p:txBody>
      </p:sp>
      <p:sp>
        <p:nvSpPr>
          <p:cNvPr id="8197" name="Slide Number Placeholder 4">
            <a:extLst>
              <a:ext uri="{FF2B5EF4-FFF2-40B4-BE49-F238E27FC236}">
                <a16:creationId xmlns:a16="http://schemas.microsoft.com/office/drawing/2014/main" id="{086AD893-A761-3241-A13D-02B0C0450A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02772DAB-3604-4A43-BE3D-A292E1EB15B0}" type="slidenum">
              <a:rPr lang="en-US" altLang="en-US" smtClean="0"/>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9FBC75D-942D-319F-9A3B-A97DF138D0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7103064-D54A-586A-58C3-0E4CEA911C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Date Placeholder 3">
            <a:extLst>
              <a:ext uri="{FF2B5EF4-FFF2-40B4-BE49-F238E27FC236}">
                <a16:creationId xmlns:a16="http://schemas.microsoft.com/office/drawing/2014/main" id="{08518111-974B-64C1-65B4-45B7056B7D1A}"/>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August 2016</a:t>
            </a:r>
          </a:p>
        </p:txBody>
      </p:sp>
      <p:sp>
        <p:nvSpPr>
          <p:cNvPr id="15365" name="Slide Number Placeholder 4">
            <a:extLst>
              <a:ext uri="{FF2B5EF4-FFF2-40B4-BE49-F238E27FC236}">
                <a16:creationId xmlns:a16="http://schemas.microsoft.com/office/drawing/2014/main" id="{AA289022-752B-ADEF-E324-F6E2C5E30A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0CFE8121-12EB-46D3-A125-B7A7440E9240}" type="slidenum">
              <a:rPr lang="en-US" altLang="en-US" smtClean="0"/>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AC8B59A-BDE4-6146-1D9A-0230E078C429}"/>
              </a:ext>
            </a:extLst>
          </p:cNvPr>
          <p:cNvSpPr>
            <a:spLocks noGrp="1"/>
          </p:cNvSpPr>
          <p:nvPr>
            <p:ph type="dt" sz="half" idx="10"/>
          </p:nvPr>
        </p:nvSpPr>
        <p:spPr/>
        <p:txBody>
          <a:bodyPr/>
          <a:lstStyle>
            <a:lvl1pPr>
              <a:defRPr/>
            </a:lvl1pPr>
          </a:lstStyle>
          <a:p>
            <a:pPr>
              <a:defRPr/>
            </a:pPr>
            <a:r>
              <a:rPr lang="en-US"/>
              <a:t>August 2016</a:t>
            </a:r>
          </a:p>
        </p:txBody>
      </p:sp>
      <p:sp>
        <p:nvSpPr>
          <p:cNvPr id="5" name="Footer Placeholder 4">
            <a:extLst>
              <a:ext uri="{FF2B5EF4-FFF2-40B4-BE49-F238E27FC236}">
                <a16:creationId xmlns:a16="http://schemas.microsoft.com/office/drawing/2014/main" id="{A6FCB06E-1F90-C711-918D-DA2FFC5DEAC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39E14D2-2760-E9C5-7BD9-D1E45F9B3B9F}"/>
              </a:ext>
            </a:extLst>
          </p:cNvPr>
          <p:cNvSpPr>
            <a:spLocks noGrp="1"/>
          </p:cNvSpPr>
          <p:nvPr>
            <p:ph type="sldNum" sz="quarter" idx="12"/>
          </p:nvPr>
        </p:nvSpPr>
        <p:spPr/>
        <p:txBody>
          <a:bodyPr/>
          <a:lstStyle>
            <a:lvl1pPr>
              <a:defRPr/>
            </a:lvl1pPr>
          </a:lstStyle>
          <a:p>
            <a:pPr>
              <a:defRPr/>
            </a:pPr>
            <a:fld id="{8FB6D46A-5D88-45B7-B4F6-7AA04E379EF5}" type="slidenum">
              <a:rPr lang="en-US" altLang="en-US"/>
              <a:pPr>
                <a:defRPr/>
              </a:pPr>
              <a:t>‹#›</a:t>
            </a:fld>
            <a:endParaRPr lang="en-US" altLang="en-US"/>
          </a:p>
        </p:txBody>
      </p:sp>
    </p:spTree>
    <p:extLst>
      <p:ext uri="{BB962C8B-B14F-4D97-AF65-F5344CB8AC3E}">
        <p14:creationId xmlns:p14="http://schemas.microsoft.com/office/powerpoint/2010/main" val="420270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11777-91AE-C667-86ED-BE448BA63856}"/>
              </a:ext>
            </a:extLst>
          </p:cNvPr>
          <p:cNvSpPr>
            <a:spLocks noGrp="1"/>
          </p:cNvSpPr>
          <p:nvPr>
            <p:ph type="dt" sz="half" idx="10"/>
          </p:nvPr>
        </p:nvSpPr>
        <p:spPr/>
        <p:txBody>
          <a:bodyPr/>
          <a:lstStyle>
            <a:lvl1pPr>
              <a:defRPr/>
            </a:lvl1pPr>
          </a:lstStyle>
          <a:p>
            <a:pPr>
              <a:defRPr/>
            </a:pPr>
            <a:r>
              <a:rPr lang="en-US"/>
              <a:t>August 2016</a:t>
            </a:r>
          </a:p>
        </p:txBody>
      </p:sp>
      <p:sp>
        <p:nvSpPr>
          <p:cNvPr id="5" name="Footer Placeholder 4">
            <a:extLst>
              <a:ext uri="{FF2B5EF4-FFF2-40B4-BE49-F238E27FC236}">
                <a16:creationId xmlns:a16="http://schemas.microsoft.com/office/drawing/2014/main" id="{878FADAE-1307-1F90-46F4-98265A5281A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9472047-9612-2239-17CE-DAA23F3AF095}"/>
              </a:ext>
            </a:extLst>
          </p:cNvPr>
          <p:cNvSpPr>
            <a:spLocks noGrp="1"/>
          </p:cNvSpPr>
          <p:nvPr>
            <p:ph type="sldNum" sz="quarter" idx="12"/>
          </p:nvPr>
        </p:nvSpPr>
        <p:spPr/>
        <p:txBody>
          <a:bodyPr/>
          <a:lstStyle>
            <a:lvl1pPr>
              <a:defRPr/>
            </a:lvl1pPr>
          </a:lstStyle>
          <a:p>
            <a:pPr>
              <a:defRPr/>
            </a:pPr>
            <a:fld id="{E28E90ED-7DCC-44F8-A00D-205B67F6D17A}" type="slidenum">
              <a:rPr lang="en-US" altLang="en-US"/>
              <a:pPr>
                <a:defRPr/>
              </a:pPr>
              <a:t>‹#›</a:t>
            </a:fld>
            <a:endParaRPr lang="en-US" altLang="en-US"/>
          </a:p>
        </p:txBody>
      </p:sp>
    </p:spTree>
    <p:extLst>
      <p:ext uri="{BB962C8B-B14F-4D97-AF65-F5344CB8AC3E}">
        <p14:creationId xmlns:p14="http://schemas.microsoft.com/office/powerpoint/2010/main" val="73308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1F096-1CF4-072C-4C97-B81D27BE12B8}"/>
              </a:ext>
            </a:extLst>
          </p:cNvPr>
          <p:cNvSpPr>
            <a:spLocks noGrp="1"/>
          </p:cNvSpPr>
          <p:nvPr>
            <p:ph type="dt" sz="half" idx="10"/>
          </p:nvPr>
        </p:nvSpPr>
        <p:spPr/>
        <p:txBody>
          <a:bodyPr/>
          <a:lstStyle>
            <a:lvl1pPr>
              <a:defRPr/>
            </a:lvl1pPr>
          </a:lstStyle>
          <a:p>
            <a:pPr>
              <a:defRPr/>
            </a:pPr>
            <a:r>
              <a:rPr lang="en-US"/>
              <a:t>August 2016</a:t>
            </a:r>
          </a:p>
        </p:txBody>
      </p:sp>
      <p:sp>
        <p:nvSpPr>
          <p:cNvPr id="5" name="Footer Placeholder 4">
            <a:extLst>
              <a:ext uri="{FF2B5EF4-FFF2-40B4-BE49-F238E27FC236}">
                <a16:creationId xmlns:a16="http://schemas.microsoft.com/office/drawing/2014/main" id="{9917F960-0D6B-04BD-7326-E36114E47A6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1114B8F-0D84-7079-A4C6-EBC56BE4B8AF}"/>
              </a:ext>
            </a:extLst>
          </p:cNvPr>
          <p:cNvSpPr>
            <a:spLocks noGrp="1"/>
          </p:cNvSpPr>
          <p:nvPr>
            <p:ph type="sldNum" sz="quarter" idx="12"/>
          </p:nvPr>
        </p:nvSpPr>
        <p:spPr/>
        <p:txBody>
          <a:bodyPr/>
          <a:lstStyle>
            <a:lvl1pPr>
              <a:defRPr/>
            </a:lvl1pPr>
          </a:lstStyle>
          <a:p>
            <a:pPr>
              <a:defRPr/>
            </a:pPr>
            <a:fld id="{9B3CA2F1-3EC3-4BFF-B689-4B559149ADAF}" type="slidenum">
              <a:rPr lang="en-US" altLang="en-US"/>
              <a:pPr>
                <a:defRPr/>
              </a:pPr>
              <a:t>‹#›</a:t>
            </a:fld>
            <a:endParaRPr lang="en-US" altLang="en-US"/>
          </a:p>
        </p:txBody>
      </p:sp>
    </p:spTree>
    <p:extLst>
      <p:ext uri="{BB962C8B-B14F-4D97-AF65-F5344CB8AC3E}">
        <p14:creationId xmlns:p14="http://schemas.microsoft.com/office/powerpoint/2010/main" val="413647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04FAB-2756-A154-EDA1-86FB0E41AC24}"/>
              </a:ext>
            </a:extLst>
          </p:cNvPr>
          <p:cNvSpPr>
            <a:spLocks noGrp="1"/>
          </p:cNvSpPr>
          <p:nvPr>
            <p:ph type="dt" sz="half" idx="10"/>
          </p:nvPr>
        </p:nvSpPr>
        <p:spPr/>
        <p:txBody>
          <a:bodyPr/>
          <a:lstStyle>
            <a:lvl1pPr>
              <a:defRPr/>
            </a:lvl1pPr>
          </a:lstStyle>
          <a:p>
            <a:pPr>
              <a:defRPr/>
            </a:pPr>
            <a:r>
              <a:rPr lang="en-US"/>
              <a:t>August 2016</a:t>
            </a:r>
          </a:p>
        </p:txBody>
      </p:sp>
      <p:sp>
        <p:nvSpPr>
          <p:cNvPr id="5" name="Footer Placeholder 4">
            <a:extLst>
              <a:ext uri="{FF2B5EF4-FFF2-40B4-BE49-F238E27FC236}">
                <a16:creationId xmlns:a16="http://schemas.microsoft.com/office/drawing/2014/main" id="{4AD96973-5781-27B7-C300-B55A4855D43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49083A6-3B54-A80C-5DA8-766C7FCF2CC2}"/>
              </a:ext>
            </a:extLst>
          </p:cNvPr>
          <p:cNvSpPr>
            <a:spLocks noGrp="1"/>
          </p:cNvSpPr>
          <p:nvPr>
            <p:ph type="sldNum" sz="quarter" idx="12"/>
          </p:nvPr>
        </p:nvSpPr>
        <p:spPr/>
        <p:txBody>
          <a:bodyPr/>
          <a:lstStyle>
            <a:lvl1pPr>
              <a:defRPr/>
            </a:lvl1pPr>
          </a:lstStyle>
          <a:p>
            <a:pPr>
              <a:defRPr/>
            </a:pPr>
            <a:fld id="{72849139-9D32-4158-89F7-BA25378DD0AC}" type="slidenum">
              <a:rPr lang="en-US" altLang="en-US"/>
              <a:pPr>
                <a:defRPr/>
              </a:pPr>
              <a:t>‹#›</a:t>
            </a:fld>
            <a:endParaRPr lang="en-US" altLang="en-US"/>
          </a:p>
        </p:txBody>
      </p:sp>
    </p:spTree>
    <p:extLst>
      <p:ext uri="{BB962C8B-B14F-4D97-AF65-F5344CB8AC3E}">
        <p14:creationId xmlns:p14="http://schemas.microsoft.com/office/powerpoint/2010/main" val="108053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2D9A4B-6EF5-5508-7D32-586DF6F8CCEF}"/>
              </a:ext>
            </a:extLst>
          </p:cNvPr>
          <p:cNvSpPr>
            <a:spLocks noGrp="1"/>
          </p:cNvSpPr>
          <p:nvPr>
            <p:ph type="dt" sz="half" idx="10"/>
          </p:nvPr>
        </p:nvSpPr>
        <p:spPr/>
        <p:txBody>
          <a:bodyPr/>
          <a:lstStyle>
            <a:lvl1pPr>
              <a:defRPr/>
            </a:lvl1pPr>
          </a:lstStyle>
          <a:p>
            <a:pPr>
              <a:defRPr/>
            </a:pPr>
            <a:r>
              <a:rPr lang="en-US"/>
              <a:t>August 2016</a:t>
            </a:r>
          </a:p>
        </p:txBody>
      </p:sp>
      <p:sp>
        <p:nvSpPr>
          <p:cNvPr id="5" name="Footer Placeholder 4">
            <a:extLst>
              <a:ext uri="{FF2B5EF4-FFF2-40B4-BE49-F238E27FC236}">
                <a16:creationId xmlns:a16="http://schemas.microsoft.com/office/drawing/2014/main" id="{FF745114-876F-88F3-EFE2-23B0334A985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B12828C-F95D-C555-BB0E-526D6E067B8F}"/>
              </a:ext>
            </a:extLst>
          </p:cNvPr>
          <p:cNvSpPr>
            <a:spLocks noGrp="1"/>
          </p:cNvSpPr>
          <p:nvPr>
            <p:ph type="sldNum" sz="quarter" idx="12"/>
          </p:nvPr>
        </p:nvSpPr>
        <p:spPr/>
        <p:txBody>
          <a:bodyPr/>
          <a:lstStyle>
            <a:lvl1pPr>
              <a:defRPr/>
            </a:lvl1pPr>
          </a:lstStyle>
          <a:p>
            <a:pPr>
              <a:defRPr/>
            </a:pPr>
            <a:fld id="{9EA31AFC-31AC-4B83-9D4C-5BF73E470D5E}" type="slidenum">
              <a:rPr lang="en-US" altLang="en-US"/>
              <a:pPr>
                <a:defRPr/>
              </a:pPr>
              <a:t>‹#›</a:t>
            </a:fld>
            <a:endParaRPr lang="en-US" altLang="en-US"/>
          </a:p>
        </p:txBody>
      </p:sp>
    </p:spTree>
    <p:extLst>
      <p:ext uri="{BB962C8B-B14F-4D97-AF65-F5344CB8AC3E}">
        <p14:creationId xmlns:p14="http://schemas.microsoft.com/office/powerpoint/2010/main" val="399451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2F462DB-A8DF-4B6F-F69E-95FF925F2543}"/>
              </a:ext>
            </a:extLst>
          </p:cNvPr>
          <p:cNvSpPr>
            <a:spLocks noGrp="1"/>
          </p:cNvSpPr>
          <p:nvPr>
            <p:ph type="dt" sz="half" idx="10"/>
          </p:nvPr>
        </p:nvSpPr>
        <p:spPr/>
        <p:txBody>
          <a:bodyPr/>
          <a:lstStyle>
            <a:lvl1pPr>
              <a:defRPr/>
            </a:lvl1pPr>
          </a:lstStyle>
          <a:p>
            <a:pPr>
              <a:defRPr/>
            </a:pPr>
            <a:r>
              <a:rPr lang="en-US"/>
              <a:t>August 2016</a:t>
            </a:r>
          </a:p>
        </p:txBody>
      </p:sp>
      <p:sp>
        <p:nvSpPr>
          <p:cNvPr id="6" name="Footer Placeholder 4">
            <a:extLst>
              <a:ext uri="{FF2B5EF4-FFF2-40B4-BE49-F238E27FC236}">
                <a16:creationId xmlns:a16="http://schemas.microsoft.com/office/drawing/2014/main" id="{EB75D5DE-3D54-0769-6AD8-1D93F3ECE67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FE2E0FB-080C-F6AE-D9E4-AC2F021E9BB8}"/>
              </a:ext>
            </a:extLst>
          </p:cNvPr>
          <p:cNvSpPr>
            <a:spLocks noGrp="1"/>
          </p:cNvSpPr>
          <p:nvPr>
            <p:ph type="sldNum" sz="quarter" idx="12"/>
          </p:nvPr>
        </p:nvSpPr>
        <p:spPr/>
        <p:txBody>
          <a:bodyPr/>
          <a:lstStyle>
            <a:lvl1pPr>
              <a:defRPr/>
            </a:lvl1pPr>
          </a:lstStyle>
          <a:p>
            <a:pPr>
              <a:defRPr/>
            </a:pPr>
            <a:fld id="{86279CC8-EE65-41B3-A1AD-1424CBE22AC7}" type="slidenum">
              <a:rPr lang="en-US" altLang="en-US"/>
              <a:pPr>
                <a:defRPr/>
              </a:pPr>
              <a:t>‹#›</a:t>
            </a:fld>
            <a:endParaRPr lang="en-US" altLang="en-US"/>
          </a:p>
        </p:txBody>
      </p:sp>
    </p:spTree>
    <p:extLst>
      <p:ext uri="{BB962C8B-B14F-4D97-AF65-F5344CB8AC3E}">
        <p14:creationId xmlns:p14="http://schemas.microsoft.com/office/powerpoint/2010/main" val="328462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4B94291-ACF0-9B80-0BD3-116F37B5DCA3}"/>
              </a:ext>
            </a:extLst>
          </p:cNvPr>
          <p:cNvSpPr>
            <a:spLocks noGrp="1"/>
          </p:cNvSpPr>
          <p:nvPr>
            <p:ph type="dt" sz="half" idx="10"/>
          </p:nvPr>
        </p:nvSpPr>
        <p:spPr/>
        <p:txBody>
          <a:bodyPr/>
          <a:lstStyle>
            <a:lvl1pPr>
              <a:defRPr/>
            </a:lvl1pPr>
          </a:lstStyle>
          <a:p>
            <a:pPr>
              <a:defRPr/>
            </a:pPr>
            <a:r>
              <a:rPr lang="en-US"/>
              <a:t>August 2016</a:t>
            </a:r>
          </a:p>
        </p:txBody>
      </p:sp>
      <p:sp>
        <p:nvSpPr>
          <p:cNvPr id="8" name="Footer Placeholder 4">
            <a:extLst>
              <a:ext uri="{FF2B5EF4-FFF2-40B4-BE49-F238E27FC236}">
                <a16:creationId xmlns:a16="http://schemas.microsoft.com/office/drawing/2014/main" id="{01CE1F72-A821-FCEC-AABA-8F377E8B7A7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B3D6275-D9D9-058B-D7DE-062894A276FD}"/>
              </a:ext>
            </a:extLst>
          </p:cNvPr>
          <p:cNvSpPr>
            <a:spLocks noGrp="1"/>
          </p:cNvSpPr>
          <p:nvPr>
            <p:ph type="sldNum" sz="quarter" idx="12"/>
          </p:nvPr>
        </p:nvSpPr>
        <p:spPr/>
        <p:txBody>
          <a:bodyPr/>
          <a:lstStyle>
            <a:lvl1pPr>
              <a:defRPr/>
            </a:lvl1pPr>
          </a:lstStyle>
          <a:p>
            <a:pPr>
              <a:defRPr/>
            </a:pPr>
            <a:fld id="{EEDF2742-FDCF-4FC1-A027-BD8098CC4807}" type="slidenum">
              <a:rPr lang="en-US" altLang="en-US"/>
              <a:pPr>
                <a:defRPr/>
              </a:pPr>
              <a:t>‹#›</a:t>
            </a:fld>
            <a:endParaRPr lang="en-US" altLang="en-US"/>
          </a:p>
        </p:txBody>
      </p:sp>
    </p:spTree>
    <p:extLst>
      <p:ext uri="{BB962C8B-B14F-4D97-AF65-F5344CB8AC3E}">
        <p14:creationId xmlns:p14="http://schemas.microsoft.com/office/powerpoint/2010/main" val="341534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D6CD7DF-D7AF-7AF4-7EF8-82C54CC603F4}"/>
              </a:ext>
            </a:extLst>
          </p:cNvPr>
          <p:cNvSpPr>
            <a:spLocks noGrp="1"/>
          </p:cNvSpPr>
          <p:nvPr>
            <p:ph type="dt" sz="half" idx="10"/>
          </p:nvPr>
        </p:nvSpPr>
        <p:spPr/>
        <p:txBody>
          <a:bodyPr/>
          <a:lstStyle>
            <a:lvl1pPr>
              <a:defRPr/>
            </a:lvl1pPr>
          </a:lstStyle>
          <a:p>
            <a:pPr>
              <a:defRPr/>
            </a:pPr>
            <a:r>
              <a:rPr lang="en-US"/>
              <a:t>August 2016</a:t>
            </a:r>
          </a:p>
        </p:txBody>
      </p:sp>
      <p:sp>
        <p:nvSpPr>
          <p:cNvPr id="4" name="Footer Placeholder 4">
            <a:extLst>
              <a:ext uri="{FF2B5EF4-FFF2-40B4-BE49-F238E27FC236}">
                <a16:creationId xmlns:a16="http://schemas.microsoft.com/office/drawing/2014/main" id="{6554FE68-7298-66E0-DDBC-CEDD1CB4DE62}"/>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6191498-BD5D-B7DD-052A-2AF224C58566}"/>
              </a:ext>
            </a:extLst>
          </p:cNvPr>
          <p:cNvSpPr>
            <a:spLocks noGrp="1"/>
          </p:cNvSpPr>
          <p:nvPr>
            <p:ph type="sldNum" sz="quarter" idx="12"/>
          </p:nvPr>
        </p:nvSpPr>
        <p:spPr/>
        <p:txBody>
          <a:bodyPr/>
          <a:lstStyle>
            <a:lvl1pPr>
              <a:defRPr/>
            </a:lvl1pPr>
          </a:lstStyle>
          <a:p>
            <a:pPr>
              <a:defRPr/>
            </a:pPr>
            <a:fld id="{2BE25EC6-5567-40F0-9789-E7E7D44FDC5C}" type="slidenum">
              <a:rPr lang="en-US" altLang="en-US"/>
              <a:pPr>
                <a:defRPr/>
              </a:pPr>
              <a:t>‹#›</a:t>
            </a:fld>
            <a:endParaRPr lang="en-US" altLang="en-US"/>
          </a:p>
        </p:txBody>
      </p:sp>
    </p:spTree>
    <p:extLst>
      <p:ext uri="{BB962C8B-B14F-4D97-AF65-F5344CB8AC3E}">
        <p14:creationId xmlns:p14="http://schemas.microsoft.com/office/powerpoint/2010/main" val="96128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8AE5C5-6C97-6407-D965-B8C02FDF52FA}"/>
              </a:ext>
            </a:extLst>
          </p:cNvPr>
          <p:cNvSpPr>
            <a:spLocks noGrp="1"/>
          </p:cNvSpPr>
          <p:nvPr>
            <p:ph type="dt" sz="half" idx="10"/>
          </p:nvPr>
        </p:nvSpPr>
        <p:spPr/>
        <p:txBody>
          <a:bodyPr/>
          <a:lstStyle>
            <a:lvl1pPr>
              <a:defRPr/>
            </a:lvl1pPr>
          </a:lstStyle>
          <a:p>
            <a:pPr>
              <a:defRPr/>
            </a:pPr>
            <a:r>
              <a:rPr lang="en-US"/>
              <a:t>August 2016</a:t>
            </a:r>
          </a:p>
        </p:txBody>
      </p:sp>
      <p:sp>
        <p:nvSpPr>
          <p:cNvPr id="3" name="Footer Placeholder 4">
            <a:extLst>
              <a:ext uri="{FF2B5EF4-FFF2-40B4-BE49-F238E27FC236}">
                <a16:creationId xmlns:a16="http://schemas.microsoft.com/office/drawing/2014/main" id="{4058B683-473A-5417-4B80-ADB8DBB9825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0D6B5E62-633F-2F3A-852D-FFA5372FC676}"/>
              </a:ext>
            </a:extLst>
          </p:cNvPr>
          <p:cNvSpPr>
            <a:spLocks noGrp="1"/>
          </p:cNvSpPr>
          <p:nvPr>
            <p:ph type="sldNum" sz="quarter" idx="12"/>
          </p:nvPr>
        </p:nvSpPr>
        <p:spPr/>
        <p:txBody>
          <a:bodyPr/>
          <a:lstStyle>
            <a:lvl1pPr>
              <a:defRPr/>
            </a:lvl1pPr>
          </a:lstStyle>
          <a:p>
            <a:pPr>
              <a:defRPr/>
            </a:pPr>
            <a:fld id="{0BDB9497-AC9B-43B0-BA3F-5BB7288C8DC7}" type="slidenum">
              <a:rPr lang="en-US" altLang="en-US"/>
              <a:pPr>
                <a:defRPr/>
              </a:pPr>
              <a:t>‹#›</a:t>
            </a:fld>
            <a:endParaRPr lang="en-US" altLang="en-US"/>
          </a:p>
        </p:txBody>
      </p:sp>
    </p:spTree>
    <p:extLst>
      <p:ext uri="{BB962C8B-B14F-4D97-AF65-F5344CB8AC3E}">
        <p14:creationId xmlns:p14="http://schemas.microsoft.com/office/powerpoint/2010/main" val="73162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5A12151-6432-3848-A789-6DC5E4A41AE7}"/>
              </a:ext>
            </a:extLst>
          </p:cNvPr>
          <p:cNvSpPr>
            <a:spLocks noGrp="1"/>
          </p:cNvSpPr>
          <p:nvPr>
            <p:ph type="dt" sz="half" idx="10"/>
          </p:nvPr>
        </p:nvSpPr>
        <p:spPr/>
        <p:txBody>
          <a:bodyPr/>
          <a:lstStyle>
            <a:lvl1pPr>
              <a:defRPr/>
            </a:lvl1pPr>
          </a:lstStyle>
          <a:p>
            <a:pPr>
              <a:defRPr/>
            </a:pPr>
            <a:r>
              <a:rPr lang="en-US"/>
              <a:t>August 2016</a:t>
            </a:r>
          </a:p>
        </p:txBody>
      </p:sp>
      <p:sp>
        <p:nvSpPr>
          <p:cNvPr id="6" name="Footer Placeholder 4">
            <a:extLst>
              <a:ext uri="{FF2B5EF4-FFF2-40B4-BE49-F238E27FC236}">
                <a16:creationId xmlns:a16="http://schemas.microsoft.com/office/drawing/2014/main" id="{4F798D7F-E144-B7DF-6AEE-6D67C833310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568B84E-0509-92DB-EE94-ABE48E1B9164}"/>
              </a:ext>
            </a:extLst>
          </p:cNvPr>
          <p:cNvSpPr>
            <a:spLocks noGrp="1"/>
          </p:cNvSpPr>
          <p:nvPr>
            <p:ph type="sldNum" sz="quarter" idx="12"/>
          </p:nvPr>
        </p:nvSpPr>
        <p:spPr/>
        <p:txBody>
          <a:bodyPr/>
          <a:lstStyle>
            <a:lvl1pPr>
              <a:defRPr/>
            </a:lvl1pPr>
          </a:lstStyle>
          <a:p>
            <a:pPr>
              <a:defRPr/>
            </a:pPr>
            <a:fld id="{92B33A04-854E-40E1-95D9-FB9D6FAE212C}" type="slidenum">
              <a:rPr lang="en-US" altLang="en-US"/>
              <a:pPr>
                <a:defRPr/>
              </a:pPr>
              <a:t>‹#›</a:t>
            </a:fld>
            <a:endParaRPr lang="en-US" altLang="en-US"/>
          </a:p>
        </p:txBody>
      </p:sp>
    </p:spTree>
    <p:extLst>
      <p:ext uri="{BB962C8B-B14F-4D97-AF65-F5344CB8AC3E}">
        <p14:creationId xmlns:p14="http://schemas.microsoft.com/office/powerpoint/2010/main" val="428186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EDA376C-EBD4-BD9F-0DA0-A08A1C9B1312}"/>
              </a:ext>
            </a:extLst>
          </p:cNvPr>
          <p:cNvSpPr>
            <a:spLocks noGrp="1"/>
          </p:cNvSpPr>
          <p:nvPr>
            <p:ph type="dt" sz="half" idx="10"/>
          </p:nvPr>
        </p:nvSpPr>
        <p:spPr/>
        <p:txBody>
          <a:bodyPr/>
          <a:lstStyle>
            <a:lvl1pPr>
              <a:defRPr/>
            </a:lvl1pPr>
          </a:lstStyle>
          <a:p>
            <a:pPr>
              <a:defRPr/>
            </a:pPr>
            <a:r>
              <a:rPr lang="en-US"/>
              <a:t>August 2016</a:t>
            </a:r>
          </a:p>
        </p:txBody>
      </p:sp>
      <p:sp>
        <p:nvSpPr>
          <p:cNvPr id="6" name="Footer Placeholder 4">
            <a:extLst>
              <a:ext uri="{FF2B5EF4-FFF2-40B4-BE49-F238E27FC236}">
                <a16:creationId xmlns:a16="http://schemas.microsoft.com/office/drawing/2014/main" id="{77C0308F-532C-7123-577C-24B2BF2D258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9D35C50-43CD-36E5-AE3F-0C449CCFEEDD}"/>
              </a:ext>
            </a:extLst>
          </p:cNvPr>
          <p:cNvSpPr>
            <a:spLocks noGrp="1"/>
          </p:cNvSpPr>
          <p:nvPr>
            <p:ph type="sldNum" sz="quarter" idx="12"/>
          </p:nvPr>
        </p:nvSpPr>
        <p:spPr/>
        <p:txBody>
          <a:bodyPr/>
          <a:lstStyle>
            <a:lvl1pPr>
              <a:defRPr/>
            </a:lvl1pPr>
          </a:lstStyle>
          <a:p>
            <a:pPr>
              <a:defRPr/>
            </a:pPr>
            <a:fld id="{1F8ABA93-74E5-458C-9A81-CE82C5C657C0}" type="slidenum">
              <a:rPr lang="en-US" altLang="en-US"/>
              <a:pPr>
                <a:defRPr/>
              </a:pPr>
              <a:t>‹#›</a:t>
            </a:fld>
            <a:endParaRPr lang="en-US" altLang="en-US"/>
          </a:p>
        </p:txBody>
      </p:sp>
    </p:spTree>
    <p:extLst>
      <p:ext uri="{BB962C8B-B14F-4D97-AF65-F5344CB8AC3E}">
        <p14:creationId xmlns:p14="http://schemas.microsoft.com/office/powerpoint/2010/main" val="282060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BA78BE7-D77E-0594-3BC0-CE3DCEE9E575}"/>
              </a:ext>
            </a:extLst>
          </p:cNvPr>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3CCAE74-988E-5756-4D5F-937219EBC722}"/>
              </a:ext>
            </a:extLst>
          </p:cNvPr>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71D180F-B733-F510-63B0-778BDF3E5BCB}"/>
              </a:ext>
            </a:extLst>
          </p:cNvPr>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n-US"/>
              <a:t>August 2016</a:t>
            </a:r>
          </a:p>
        </p:txBody>
      </p:sp>
      <p:sp>
        <p:nvSpPr>
          <p:cNvPr id="5" name="Footer Placeholder 4">
            <a:extLst>
              <a:ext uri="{FF2B5EF4-FFF2-40B4-BE49-F238E27FC236}">
                <a16:creationId xmlns:a16="http://schemas.microsoft.com/office/drawing/2014/main" id="{73C8CA90-DE8D-33CB-5B65-8D6255AA1BD4}"/>
              </a:ext>
            </a:extLst>
          </p:cNvPr>
          <p:cNvSpPr>
            <a:spLocks noGrp="1"/>
          </p:cNvSpPr>
          <p:nvPr>
            <p:ph type="ftr" sz="quarter" idx="3"/>
          </p:nvPr>
        </p:nvSpPr>
        <p:spPr>
          <a:xfrm>
            <a:off x="2343150" y="8475663"/>
            <a:ext cx="2171700" cy="4857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C3389151-D3E0-EA5A-1177-91164599F9E5}"/>
              </a:ext>
            </a:extLst>
          </p:cNvPr>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832D03D-62AA-4068-8313-A1DB4514AD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A9E3050-7BE4-63A7-EDCE-05550B3E3305}"/>
              </a:ext>
            </a:extLst>
          </p:cNvPr>
          <p:cNvSpPr>
            <a:spLocks noGrp="1"/>
          </p:cNvSpPr>
          <p:nvPr>
            <p:ph type="ctrTitle"/>
          </p:nvPr>
        </p:nvSpPr>
        <p:spPr>
          <a:xfrm>
            <a:off x="448857" y="1333515"/>
            <a:ext cx="5938838" cy="1219200"/>
          </a:xfrm>
        </p:spPr>
        <p:txBody>
          <a:bodyPr/>
          <a:lstStyle/>
          <a:p>
            <a:pPr eaLnBrk="1" hangingPunct="1"/>
            <a:r>
              <a:rPr lang="en-US" altLang="en-US" sz="3200" b="1" dirty="0">
                <a:latin typeface="Barlow" panose="00000500000000000000" pitchFamily="2" charset="0"/>
              </a:rPr>
              <a:t>Provider User Guide for the Service Portal</a:t>
            </a:r>
          </a:p>
        </p:txBody>
      </p:sp>
      <p:sp>
        <p:nvSpPr>
          <p:cNvPr id="4099" name="Slide Number Placeholder 3">
            <a:extLst>
              <a:ext uri="{FF2B5EF4-FFF2-40B4-BE49-F238E27FC236}">
                <a16:creationId xmlns:a16="http://schemas.microsoft.com/office/drawing/2014/main" id="{9D93EBC2-B068-F359-8A23-1E8E7E9BAA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1801D24-2700-46F2-8F7F-7C3F2C25E590}" type="slidenum">
              <a:rPr lang="en-US" altLang="en-US" sz="1200" smtClean="0">
                <a:latin typeface="Barlow" panose="00000500000000000000" pitchFamily="2" charset="0"/>
              </a:rPr>
              <a:pPr>
                <a:spcBef>
                  <a:spcPct val="0"/>
                </a:spcBef>
                <a:buFontTx/>
                <a:buNone/>
              </a:pPr>
              <a:t>1</a:t>
            </a:fld>
            <a:endParaRPr lang="en-US" altLang="en-US" sz="1200">
              <a:latin typeface="Barlow" panose="00000500000000000000" pitchFamily="2" charset="0"/>
            </a:endParaRPr>
          </a:p>
        </p:txBody>
      </p:sp>
      <p:sp>
        <p:nvSpPr>
          <p:cNvPr id="4100" name="TextBox 2">
            <a:extLst>
              <a:ext uri="{FF2B5EF4-FFF2-40B4-BE49-F238E27FC236}">
                <a16:creationId xmlns:a16="http://schemas.microsoft.com/office/drawing/2014/main" id="{E556B785-0A61-3912-27BF-264704B97EF9}"/>
              </a:ext>
            </a:extLst>
          </p:cNvPr>
          <p:cNvSpPr txBox="1">
            <a:spLocks noChangeArrowheads="1"/>
          </p:cNvSpPr>
          <p:nvPr/>
        </p:nvSpPr>
        <p:spPr bwMode="auto">
          <a:xfrm>
            <a:off x="1235075" y="8574088"/>
            <a:ext cx="3952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latin typeface="Barlow" panose="00000500000000000000" pitchFamily="2" charset="0"/>
              </a:rPr>
              <a:t>Updated 7/14/2023</a:t>
            </a:r>
          </a:p>
        </p:txBody>
      </p:sp>
      <p:sp>
        <p:nvSpPr>
          <p:cNvPr id="9" name="TextBox 3">
            <a:extLst>
              <a:ext uri="{FF2B5EF4-FFF2-40B4-BE49-F238E27FC236}">
                <a16:creationId xmlns:a16="http://schemas.microsoft.com/office/drawing/2014/main" id="{7F6109B3-6C81-4E83-4A0A-BB3ABC2C9BC4}"/>
              </a:ext>
            </a:extLst>
          </p:cNvPr>
          <p:cNvSpPr txBox="1">
            <a:spLocks noChangeArrowheads="1"/>
          </p:cNvSpPr>
          <p:nvPr/>
        </p:nvSpPr>
        <p:spPr bwMode="auto">
          <a:xfrm>
            <a:off x="3449638" y="3074377"/>
            <a:ext cx="3065462" cy="1477328"/>
          </a:xfrm>
          <a:prstGeom prst="rect">
            <a:avLst/>
          </a:prstGeom>
          <a:noFill/>
          <a:ln>
            <a:noFill/>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a:latin typeface="Barlow" panose="00000500000000000000" pitchFamily="2" charset="0"/>
              </a:rPr>
              <a:t>To login:</a:t>
            </a:r>
          </a:p>
          <a:p>
            <a:pPr algn="ctr" eaLnBrk="1" hangingPunct="1">
              <a:spcBef>
                <a:spcPct val="0"/>
              </a:spcBef>
              <a:buFontTx/>
              <a:buNone/>
              <a:defRPr/>
            </a:pPr>
            <a:endParaRPr lang="en-US" altLang="en-US" sz="1200" dirty="0">
              <a:latin typeface="Barlow" panose="00000500000000000000" pitchFamily="2" charset="0"/>
            </a:endParaRPr>
          </a:p>
          <a:p>
            <a:pPr eaLnBrk="1" hangingPunct="1">
              <a:spcBef>
                <a:spcPct val="0"/>
              </a:spcBef>
              <a:buFontTx/>
              <a:buNone/>
              <a:defRPr/>
            </a:pPr>
            <a:r>
              <a:rPr lang="en-US" altLang="en-US" sz="1200" b="1" dirty="0">
                <a:latin typeface="Barlow" panose="00000500000000000000" pitchFamily="2" charset="0"/>
              </a:rPr>
              <a:t>https://</a:t>
            </a:r>
            <a:r>
              <a:rPr lang="en-US" altLang="en-US" sz="1200" b="1" dirty="0" err="1">
                <a:latin typeface="Barlow" panose="00000500000000000000" pitchFamily="2" charset="0"/>
              </a:rPr>
              <a:t>serviceportal.compuclaim.com</a:t>
            </a:r>
            <a:endParaRPr lang="en-US" altLang="en-US" sz="1200" b="1" dirty="0">
              <a:latin typeface="Barlow" panose="00000500000000000000" pitchFamily="2" charset="0"/>
            </a:endParaRPr>
          </a:p>
          <a:p>
            <a:pPr marL="171450" indent="-171450" eaLnBrk="1" hangingPunct="1">
              <a:spcBef>
                <a:spcPct val="0"/>
              </a:spcBef>
              <a:defRPr/>
            </a:pPr>
            <a:r>
              <a:rPr lang="en-US" altLang="en-US" sz="1200" b="1" dirty="0">
                <a:latin typeface="Barlow" panose="00000500000000000000" pitchFamily="2" charset="0"/>
              </a:rPr>
              <a:t>Client ID: MD</a:t>
            </a:r>
          </a:p>
          <a:p>
            <a:pPr marL="171450" indent="-171450" eaLnBrk="1" hangingPunct="1">
              <a:spcBef>
                <a:spcPct val="0"/>
              </a:spcBef>
              <a:defRPr/>
            </a:pPr>
            <a:r>
              <a:rPr lang="en-US" altLang="en-US" sz="1200" dirty="0">
                <a:latin typeface="Barlow" panose="00000500000000000000" pitchFamily="2" charset="0"/>
              </a:rPr>
              <a:t>Enter your email address</a:t>
            </a:r>
          </a:p>
          <a:p>
            <a:pPr marL="171450" indent="-171450" eaLnBrk="1" hangingPunct="1">
              <a:spcBef>
                <a:spcPct val="0"/>
              </a:spcBef>
              <a:defRPr/>
            </a:pPr>
            <a:r>
              <a:rPr lang="en-US" altLang="en-US" sz="1200" dirty="0">
                <a:latin typeface="Barlow" panose="00000500000000000000" pitchFamily="2" charset="0"/>
              </a:rPr>
              <a:t>Enter your assigned password</a:t>
            </a:r>
          </a:p>
          <a:p>
            <a:pPr marL="171450" indent="-171450" eaLnBrk="1" hangingPunct="1">
              <a:spcBef>
                <a:spcPct val="0"/>
              </a:spcBef>
              <a:defRPr/>
            </a:pPr>
            <a:r>
              <a:rPr lang="en-US" altLang="en-US" sz="1200" dirty="0">
                <a:latin typeface="Barlow" panose="00000500000000000000" pitchFamily="2" charset="0"/>
              </a:rPr>
              <a:t>Click on login</a:t>
            </a:r>
            <a:endParaRPr lang="en-US" altLang="en-US" sz="1200" b="1" dirty="0">
              <a:latin typeface="Barlow" panose="00000500000000000000" pitchFamily="2" charset="0"/>
            </a:endParaRPr>
          </a:p>
        </p:txBody>
      </p:sp>
      <p:sp>
        <p:nvSpPr>
          <p:cNvPr id="11" name="TextBox 12">
            <a:extLst>
              <a:ext uri="{FF2B5EF4-FFF2-40B4-BE49-F238E27FC236}">
                <a16:creationId xmlns:a16="http://schemas.microsoft.com/office/drawing/2014/main" id="{0B209C80-2584-196C-C186-951CA0284096}"/>
              </a:ext>
            </a:extLst>
          </p:cNvPr>
          <p:cNvSpPr txBox="1">
            <a:spLocks noChangeArrowheads="1"/>
          </p:cNvSpPr>
          <p:nvPr/>
        </p:nvSpPr>
        <p:spPr bwMode="auto">
          <a:xfrm>
            <a:off x="255588" y="5638800"/>
            <a:ext cx="2989262" cy="1200329"/>
          </a:xfrm>
          <a:prstGeom prst="rect">
            <a:avLst/>
          </a:prstGeom>
          <a:noFill/>
          <a:ln>
            <a:noFill/>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0"/>
              </a:spcBef>
              <a:buFontTx/>
              <a:buNone/>
              <a:defRPr/>
            </a:pPr>
            <a:r>
              <a:rPr lang="en-US" altLang="en-US" sz="1200" b="1" dirty="0">
                <a:latin typeface="Barlow" panose="00000500000000000000" pitchFamily="2" charset="0"/>
              </a:rPr>
              <a:t>Forgot your password?</a:t>
            </a:r>
          </a:p>
          <a:p>
            <a:pPr marL="171450" indent="-171450" eaLnBrk="1" hangingPunct="1">
              <a:spcBef>
                <a:spcPts val="0"/>
              </a:spcBef>
              <a:defRPr/>
            </a:pPr>
            <a:r>
              <a:rPr lang="en-US" altLang="en-US" sz="1200" i="1" dirty="0">
                <a:latin typeface="Barlow" panose="00000500000000000000" pitchFamily="2" charset="0"/>
              </a:rPr>
              <a:t>Click here if you forgot your password</a:t>
            </a:r>
          </a:p>
          <a:p>
            <a:pPr marL="171450" indent="-171450" eaLnBrk="1" hangingPunct="1">
              <a:spcBef>
                <a:spcPts val="0"/>
              </a:spcBef>
              <a:defRPr/>
            </a:pPr>
            <a:r>
              <a:rPr lang="en-US" altLang="en-US" sz="1200" dirty="0">
                <a:latin typeface="Barlow" panose="00000500000000000000" pitchFamily="2" charset="0"/>
              </a:rPr>
              <a:t>Enter your Client ID: </a:t>
            </a:r>
            <a:r>
              <a:rPr lang="en-US" altLang="en-US" sz="1200" b="1" dirty="0">
                <a:latin typeface="Barlow" panose="00000500000000000000" pitchFamily="2" charset="0"/>
              </a:rPr>
              <a:t>MD</a:t>
            </a:r>
          </a:p>
          <a:p>
            <a:pPr marL="171450" indent="-171450" eaLnBrk="1" hangingPunct="1">
              <a:spcBef>
                <a:spcPts val="0"/>
              </a:spcBef>
              <a:defRPr/>
            </a:pPr>
            <a:r>
              <a:rPr lang="en-US" altLang="en-US" sz="1200" dirty="0">
                <a:latin typeface="Barlow" panose="00000500000000000000" pitchFamily="2" charset="0"/>
              </a:rPr>
              <a:t>Enter the email address we have on file for you</a:t>
            </a:r>
          </a:p>
          <a:p>
            <a:pPr marL="171450" indent="-171450" eaLnBrk="1" hangingPunct="1">
              <a:spcBef>
                <a:spcPts val="0"/>
              </a:spcBef>
              <a:defRPr/>
            </a:pPr>
            <a:r>
              <a:rPr lang="en-US" altLang="en-US" sz="1200" dirty="0">
                <a:latin typeface="Barlow" panose="00000500000000000000" pitchFamily="2" charset="0"/>
              </a:rPr>
              <a:t>Select continue</a:t>
            </a:r>
          </a:p>
        </p:txBody>
      </p:sp>
      <p:pic>
        <p:nvPicPr>
          <p:cNvPr id="3" name="Picture 2">
            <a:extLst>
              <a:ext uri="{FF2B5EF4-FFF2-40B4-BE49-F238E27FC236}">
                <a16:creationId xmlns:a16="http://schemas.microsoft.com/office/drawing/2014/main" id="{D538AE4C-6D9F-A85A-C82D-840892D9B6B4}"/>
              </a:ext>
            </a:extLst>
          </p:cNvPr>
          <p:cNvPicPr>
            <a:picLocks noChangeAspect="1"/>
          </p:cNvPicPr>
          <p:nvPr/>
        </p:nvPicPr>
        <p:blipFill>
          <a:blip r:embed="rId3"/>
          <a:stretch>
            <a:fillRect/>
          </a:stretch>
        </p:blipFill>
        <p:spPr>
          <a:xfrm>
            <a:off x="335756" y="266700"/>
            <a:ext cx="2828925" cy="800100"/>
          </a:xfrm>
          <a:prstGeom prst="rect">
            <a:avLst/>
          </a:prstGeom>
        </p:spPr>
      </p:pic>
      <p:pic>
        <p:nvPicPr>
          <p:cNvPr id="5" name="Picture 4">
            <a:extLst>
              <a:ext uri="{FF2B5EF4-FFF2-40B4-BE49-F238E27FC236}">
                <a16:creationId xmlns:a16="http://schemas.microsoft.com/office/drawing/2014/main" id="{40B1C742-969C-B968-3EB9-D431C3BC692C}"/>
              </a:ext>
            </a:extLst>
          </p:cNvPr>
          <p:cNvPicPr>
            <a:picLocks noChangeAspect="1"/>
          </p:cNvPicPr>
          <p:nvPr/>
        </p:nvPicPr>
        <p:blipFill>
          <a:blip r:embed="rId4"/>
          <a:stretch>
            <a:fillRect/>
          </a:stretch>
        </p:blipFill>
        <p:spPr>
          <a:xfrm>
            <a:off x="448857" y="3078639"/>
            <a:ext cx="2894968" cy="1600200"/>
          </a:xfrm>
          <a:prstGeom prst="rect">
            <a:avLst/>
          </a:prstGeom>
        </p:spPr>
      </p:pic>
      <p:pic>
        <p:nvPicPr>
          <p:cNvPr id="10" name="Picture 9">
            <a:extLst>
              <a:ext uri="{FF2B5EF4-FFF2-40B4-BE49-F238E27FC236}">
                <a16:creationId xmlns:a16="http://schemas.microsoft.com/office/drawing/2014/main" id="{4DFAFD2F-500B-F593-8DE7-3E38BD38C880}"/>
              </a:ext>
            </a:extLst>
          </p:cNvPr>
          <p:cNvPicPr>
            <a:picLocks noChangeAspect="1"/>
          </p:cNvPicPr>
          <p:nvPr/>
        </p:nvPicPr>
        <p:blipFill>
          <a:blip r:embed="rId5"/>
          <a:stretch>
            <a:fillRect/>
          </a:stretch>
        </p:blipFill>
        <p:spPr>
          <a:xfrm>
            <a:off x="3244850" y="5640388"/>
            <a:ext cx="3392731" cy="1280275"/>
          </a:xfrm>
          <a:prstGeom prst="rect">
            <a:avLst/>
          </a:prstGeom>
        </p:spPr>
      </p:pic>
      <p:sp>
        <p:nvSpPr>
          <p:cNvPr id="12" name="TextBox 11">
            <a:extLst>
              <a:ext uri="{FF2B5EF4-FFF2-40B4-BE49-F238E27FC236}">
                <a16:creationId xmlns:a16="http://schemas.microsoft.com/office/drawing/2014/main" id="{20704699-C27A-B702-0E3F-988A2FC9FCE6}"/>
              </a:ext>
            </a:extLst>
          </p:cNvPr>
          <p:cNvSpPr txBox="1"/>
          <p:nvPr/>
        </p:nvSpPr>
        <p:spPr>
          <a:xfrm>
            <a:off x="437538" y="7099602"/>
            <a:ext cx="5738813" cy="461665"/>
          </a:xfrm>
          <a:prstGeom prst="rect">
            <a:avLst/>
          </a:prstGeom>
          <a:noFill/>
        </p:spPr>
        <p:txBody>
          <a:bodyPr wrap="square" rtlCol="0">
            <a:spAutoFit/>
          </a:bodyPr>
          <a:lstStyle/>
          <a:p>
            <a:r>
              <a:rPr lang="en-US" altLang="en-US" sz="1200" dirty="0">
                <a:latin typeface="Barlow" panose="00000500000000000000" pitchFamily="2" charset="0"/>
              </a:rPr>
              <a:t>You will receive confirmation that a “</a:t>
            </a:r>
            <a:r>
              <a:rPr lang="en-US" altLang="en-US" sz="1200" b="1" dirty="0">
                <a:latin typeface="Barlow" panose="00000500000000000000" pitchFamily="2" charset="0"/>
              </a:rPr>
              <a:t>new </a:t>
            </a:r>
            <a:r>
              <a:rPr lang="en-US" altLang="en-US" sz="1200" b="1" i="1" dirty="0">
                <a:latin typeface="Barlow" panose="00000500000000000000" pitchFamily="2" charset="0"/>
              </a:rPr>
              <a:t>random </a:t>
            </a:r>
            <a:r>
              <a:rPr lang="en-US" altLang="en-US" sz="1200" b="1" dirty="0">
                <a:latin typeface="Barlow" panose="00000500000000000000" pitchFamily="2" charset="0"/>
              </a:rPr>
              <a:t>password has been created and sent to your e-mail</a:t>
            </a:r>
            <a:r>
              <a:rPr lang="en-US" altLang="en-US" sz="1200" dirty="0">
                <a:latin typeface="Barlow" panose="00000500000000000000" pitchFamily="2" charset="0"/>
              </a:rPr>
              <a:t>”.</a:t>
            </a:r>
            <a:endParaRPr lang="en-US" sz="1200" dirty="0">
              <a:latin typeface="Barlow" panose="000005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2E0F763-C4BB-DBD5-A781-0EE0B2CBD7A8}"/>
              </a:ext>
            </a:extLst>
          </p:cNvPr>
          <p:cNvSpPr>
            <a:spLocks noGrp="1"/>
          </p:cNvSpPr>
          <p:nvPr>
            <p:ph type="title"/>
          </p:nvPr>
        </p:nvSpPr>
        <p:spPr>
          <a:xfrm>
            <a:off x="342900" y="366713"/>
            <a:ext cx="6172200" cy="547687"/>
          </a:xfrm>
        </p:spPr>
        <p:txBody>
          <a:bodyPr/>
          <a:lstStyle/>
          <a:p>
            <a:r>
              <a:rPr lang="en-US" altLang="en-US" sz="2800" b="1">
                <a:latin typeface="Barlow" panose="00000500000000000000" pitchFamily="2" charset="0"/>
              </a:rPr>
              <a:t>Reports</a:t>
            </a:r>
          </a:p>
        </p:txBody>
      </p:sp>
      <p:sp>
        <p:nvSpPr>
          <p:cNvPr id="17411" name="Slide Number Placeholder 3">
            <a:extLst>
              <a:ext uri="{FF2B5EF4-FFF2-40B4-BE49-F238E27FC236}">
                <a16:creationId xmlns:a16="http://schemas.microsoft.com/office/drawing/2014/main" id="{9CECC5FC-4090-0029-5716-868F3FC9E2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F27E8F-823E-419F-B994-429D7ADFB3B6}" type="slidenum">
              <a:rPr lang="en-US" altLang="en-US" sz="1200" smtClean="0">
                <a:solidFill>
                  <a:srgbClr val="898989"/>
                </a:solidFill>
                <a:latin typeface="Barlow" panose="00000500000000000000" pitchFamily="2" charset="0"/>
              </a:rPr>
              <a:pPr>
                <a:spcBef>
                  <a:spcPct val="0"/>
                </a:spcBef>
                <a:buFontTx/>
                <a:buNone/>
              </a:pPr>
              <a:t>10</a:t>
            </a:fld>
            <a:endParaRPr lang="en-US" altLang="en-US" sz="1200">
              <a:solidFill>
                <a:srgbClr val="898989"/>
              </a:solidFill>
              <a:latin typeface="Barlow" panose="00000500000000000000" pitchFamily="2" charset="0"/>
            </a:endParaRPr>
          </a:p>
        </p:txBody>
      </p:sp>
      <p:sp>
        <p:nvSpPr>
          <p:cNvPr id="17412" name="TextBox 1">
            <a:extLst>
              <a:ext uri="{FF2B5EF4-FFF2-40B4-BE49-F238E27FC236}">
                <a16:creationId xmlns:a16="http://schemas.microsoft.com/office/drawing/2014/main" id="{218253B8-73D4-6F4F-5DB6-DB0F187CF308}"/>
              </a:ext>
            </a:extLst>
          </p:cNvPr>
          <p:cNvSpPr txBox="1">
            <a:spLocks noChangeArrowheads="1"/>
          </p:cNvSpPr>
          <p:nvPr/>
        </p:nvSpPr>
        <p:spPr bwMode="auto">
          <a:xfrm>
            <a:off x="228600" y="83820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Barlow" panose="00000500000000000000" pitchFamily="2" charset="0"/>
              </a:rPr>
              <a:t>You have the ability to create reports for your personal use. These reports may be for a variety of reasons; audits, meetings, transfer of student to another provider, etc. </a:t>
            </a:r>
          </a:p>
        </p:txBody>
      </p:sp>
      <p:sp>
        <p:nvSpPr>
          <p:cNvPr id="17413" name="TextBox 2">
            <a:extLst>
              <a:ext uri="{FF2B5EF4-FFF2-40B4-BE49-F238E27FC236}">
                <a16:creationId xmlns:a16="http://schemas.microsoft.com/office/drawing/2014/main" id="{BE943EC2-880B-7A6F-9496-4DC4F023B121}"/>
              </a:ext>
            </a:extLst>
          </p:cNvPr>
          <p:cNvSpPr txBox="1">
            <a:spLocks noChangeArrowheads="1"/>
          </p:cNvSpPr>
          <p:nvPr/>
        </p:nvSpPr>
        <p:spPr bwMode="auto">
          <a:xfrm>
            <a:off x="3733800" y="1519238"/>
            <a:ext cx="28384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Barlow" panose="00000500000000000000" pitchFamily="2" charset="0"/>
              </a:rPr>
              <a:t>Logging Summary- </a:t>
            </a:r>
            <a:r>
              <a:rPr lang="en-US" altLang="en-US" sz="1200">
                <a:latin typeface="Barlow" panose="00000500000000000000" pitchFamily="2" charset="0"/>
              </a:rPr>
              <a:t>a great way to get an excel spreadsheet of your services over a longer period of time for multiple students.</a:t>
            </a:r>
          </a:p>
          <a:p>
            <a:pPr>
              <a:spcBef>
                <a:spcPct val="0"/>
              </a:spcBef>
              <a:buFontTx/>
              <a:buNone/>
            </a:pPr>
            <a:r>
              <a:rPr lang="en-US" altLang="en-US" sz="1200" b="1">
                <a:latin typeface="Barlow" panose="00000500000000000000" pitchFamily="2" charset="0"/>
              </a:rPr>
              <a:t>Detailed Student Report- </a:t>
            </a:r>
            <a:r>
              <a:rPr lang="en-US" altLang="en-US" sz="1200">
                <a:latin typeface="Barlow" panose="00000500000000000000" pitchFamily="2" charset="0"/>
              </a:rPr>
              <a:t>This is a great option for when needing to discuss services with a coworker or parent.</a:t>
            </a:r>
          </a:p>
          <a:p>
            <a:pPr>
              <a:spcBef>
                <a:spcPct val="0"/>
              </a:spcBef>
              <a:buFontTx/>
              <a:buNone/>
            </a:pPr>
            <a:r>
              <a:rPr lang="en-US" altLang="en-US" sz="1200" b="1">
                <a:latin typeface="Barlow" panose="00000500000000000000" pitchFamily="2" charset="0"/>
              </a:rPr>
              <a:t>Monthly Student Log- </a:t>
            </a:r>
            <a:r>
              <a:rPr lang="en-US" altLang="en-US" sz="1200">
                <a:latin typeface="Barlow" panose="00000500000000000000" pitchFamily="2" charset="0"/>
              </a:rPr>
              <a:t>This is an attendance grid of the student caseload you have indicated. You can print it out and use it as you see fit. </a:t>
            </a:r>
          </a:p>
        </p:txBody>
      </p:sp>
      <p:pic>
        <p:nvPicPr>
          <p:cNvPr id="17414" name="Picture 5">
            <a:extLst>
              <a:ext uri="{FF2B5EF4-FFF2-40B4-BE49-F238E27FC236}">
                <a16:creationId xmlns:a16="http://schemas.microsoft.com/office/drawing/2014/main" id="{A1E71B38-1661-1449-E3BE-8805829FA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347788"/>
            <a:ext cx="3209925" cy="2466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a:extLst>
              <a:ext uri="{FF2B5EF4-FFF2-40B4-BE49-F238E27FC236}">
                <a16:creationId xmlns:a16="http://schemas.microsoft.com/office/drawing/2014/main" id="{922D7BB4-6517-47CE-D430-493D52E0E3A3}"/>
              </a:ext>
            </a:extLst>
          </p:cNvPr>
          <p:cNvSpPr txBox="1"/>
          <p:nvPr/>
        </p:nvSpPr>
        <p:spPr>
          <a:xfrm>
            <a:off x="428625" y="4120807"/>
            <a:ext cx="3581400" cy="1384995"/>
          </a:xfrm>
          <a:prstGeom prst="rect">
            <a:avLst/>
          </a:prstGeom>
          <a:noFill/>
        </p:spPr>
        <p:txBody>
          <a:bodyPr wrap="square">
            <a:spAutoFit/>
          </a:bodyPr>
          <a:lstStyle/>
          <a:p>
            <a:pPr>
              <a:defRPr/>
            </a:pPr>
            <a:r>
              <a:rPr lang="en-US" sz="1200" b="1" dirty="0">
                <a:latin typeface="Barlow" panose="00000500000000000000" pitchFamily="2" charset="0"/>
              </a:rPr>
              <a:t>Creating a Report</a:t>
            </a:r>
          </a:p>
          <a:p>
            <a:pPr marL="171450" indent="-171450">
              <a:buFont typeface="Arial" panose="020B0604020202020204" pitchFamily="34" charset="0"/>
              <a:buChar char="•"/>
              <a:defRPr/>
            </a:pPr>
            <a:r>
              <a:rPr lang="en-US" sz="1200" dirty="0">
                <a:latin typeface="Barlow" panose="00000500000000000000" pitchFamily="2" charset="0"/>
              </a:rPr>
              <a:t>Click on Reports in the navigation bar</a:t>
            </a:r>
          </a:p>
          <a:p>
            <a:pPr marL="171450" indent="-171450">
              <a:buFont typeface="Arial" panose="020B0604020202020204" pitchFamily="34" charset="0"/>
              <a:buChar char="•"/>
              <a:defRPr/>
            </a:pPr>
            <a:r>
              <a:rPr lang="en-US" sz="1200" dirty="0">
                <a:latin typeface="Barlow" panose="00000500000000000000" pitchFamily="2" charset="0"/>
              </a:rPr>
              <a:t>Select the report you wish to create</a:t>
            </a:r>
          </a:p>
          <a:p>
            <a:pPr marL="171450" indent="-171450">
              <a:buFont typeface="Arial" panose="020B0604020202020204" pitchFamily="34" charset="0"/>
              <a:buChar char="•"/>
              <a:defRPr/>
            </a:pPr>
            <a:r>
              <a:rPr lang="en-US" sz="1200" dirty="0">
                <a:latin typeface="Barlow" panose="00000500000000000000" pitchFamily="2" charset="0"/>
              </a:rPr>
              <a:t>Select the date range and student</a:t>
            </a:r>
          </a:p>
          <a:p>
            <a:pPr marL="171450" indent="-171450">
              <a:buFont typeface="Arial" panose="020B0604020202020204" pitchFamily="34" charset="0"/>
              <a:buChar char="•"/>
              <a:defRPr/>
            </a:pPr>
            <a:r>
              <a:rPr lang="en-US" sz="1200" dirty="0">
                <a:latin typeface="Barlow" panose="00000500000000000000" pitchFamily="2" charset="0"/>
              </a:rPr>
              <a:t>Click the Run Report</a:t>
            </a:r>
          </a:p>
          <a:p>
            <a:pPr marL="171450" indent="-171450">
              <a:buFont typeface="Arial" panose="020B0604020202020204" pitchFamily="34" charset="0"/>
              <a:buChar char="•"/>
              <a:defRPr/>
            </a:pPr>
            <a:r>
              <a:rPr lang="en-US" sz="1200" dirty="0">
                <a:latin typeface="Barlow" panose="00000500000000000000" pitchFamily="2" charset="0"/>
              </a:rPr>
              <a:t>Information will display below</a:t>
            </a:r>
          </a:p>
          <a:p>
            <a:pPr marL="171450" indent="-171450">
              <a:buFont typeface="Arial" panose="020B0604020202020204" pitchFamily="34" charset="0"/>
              <a:buChar char="•"/>
              <a:defRPr/>
            </a:pPr>
            <a:r>
              <a:rPr lang="en-US" sz="1200" dirty="0">
                <a:latin typeface="Barlow" panose="00000500000000000000" pitchFamily="2" charset="0"/>
              </a:rPr>
              <a:t>Export to PDF or XLS (Excel) for printing</a:t>
            </a:r>
          </a:p>
        </p:txBody>
      </p:sp>
      <p:pic>
        <p:nvPicPr>
          <p:cNvPr id="17416" name="Picture 6">
            <a:extLst>
              <a:ext uri="{FF2B5EF4-FFF2-40B4-BE49-F238E27FC236}">
                <a16:creationId xmlns:a16="http://schemas.microsoft.com/office/drawing/2014/main" id="{92C13BEB-3C42-6149-3A63-E2854D9D0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21" y="5704987"/>
            <a:ext cx="5657850" cy="2638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DE70B99-D597-5192-9EF6-5ADDAF54BA58}"/>
              </a:ext>
            </a:extLst>
          </p:cNvPr>
          <p:cNvSpPr>
            <a:spLocks noGrp="1"/>
          </p:cNvSpPr>
          <p:nvPr>
            <p:ph type="title"/>
          </p:nvPr>
        </p:nvSpPr>
        <p:spPr>
          <a:xfrm>
            <a:off x="342900" y="366713"/>
            <a:ext cx="6172200" cy="395287"/>
          </a:xfrm>
        </p:spPr>
        <p:txBody>
          <a:bodyPr/>
          <a:lstStyle/>
          <a:p>
            <a:r>
              <a:rPr lang="en-US" altLang="en-US" sz="2800" b="1" dirty="0">
                <a:latin typeface="Barlow" panose="00000500000000000000" pitchFamily="2" charset="0"/>
              </a:rPr>
              <a:t>Editing and Deleting logs</a:t>
            </a:r>
          </a:p>
        </p:txBody>
      </p:sp>
      <p:sp>
        <p:nvSpPr>
          <p:cNvPr id="18435" name="Slide Number Placeholder 3">
            <a:extLst>
              <a:ext uri="{FF2B5EF4-FFF2-40B4-BE49-F238E27FC236}">
                <a16:creationId xmlns:a16="http://schemas.microsoft.com/office/drawing/2014/main" id="{8FDB799A-2EB1-1E7F-67F3-8494D2F31481}"/>
              </a:ext>
            </a:extLst>
          </p:cNvPr>
          <p:cNvSpPr>
            <a:spLocks noGrp="1"/>
          </p:cNvSpPr>
          <p:nvPr>
            <p:ph type="sldNum" sz="quarter" idx="12"/>
          </p:nvPr>
        </p:nvSpPr>
        <p:spPr bwMode="auto">
          <a:xfrm>
            <a:off x="4876800" y="8458200"/>
            <a:ext cx="1600200" cy="48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6A5443D-6A2B-4B86-AC47-FD8F9C90AA82}" type="slidenum">
              <a:rPr lang="en-US" altLang="en-US" sz="1200" smtClean="0">
                <a:solidFill>
                  <a:srgbClr val="898989"/>
                </a:solidFill>
                <a:latin typeface="Barlow" panose="00000500000000000000" pitchFamily="2" charset="0"/>
              </a:rPr>
              <a:pPr>
                <a:spcBef>
                  <a:spcPct val="0"/>
                </a:spcBef>
                <a:buFontTx/>
                <a:buNone/>
              </a:pPr>
              <a:t>11</a:t>
            </a:fld>
            <a:endParaRPr lang="en-US" altLang="en-US" sz="1200">
              <a:solidFill>
                <a:srgbClr val="898989"/>
              </a:solidFill>
              <a:latin typeface="Barlow" panose="00000500000000000000" pitchFamily="2" charset="0"/>
            </a:endParaRPr>
          </a:p>
        </p:txBody>
      </p:sp>
      <p:sp>
        <p:nvSpPr>
          <p:cNvPr id="18436" name="TextBox 1">
            <a:extLst>
              <a:ext uri="{FF2B5EF4-FFF2-40B4-BE49-F238E27FC236}">
                <a16:creationId xmlns:a16="http://schemas.microsoft.com/office/drawing/2014/main" id="{86992806-8121-83B0-05E1-6FA8EA8A52F1}"/>
              </a:ext>
            </a:extLst>
          </p:cNvPr>
          <p:cNvSpPr txBox="1">
            <a:spLocks noChangeArrowheads="1"/>
          </p:cNvSpPr>
          <p:nvPr/>
        </p:nvSpPr>
        <p:spPr bwMode="auto">
          <a:xfrm>
            <a:off x="381000" y="1020633"/>
            <a:ext cx="6170613"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Barlow" panose="00000500000000000000" pitchFamily="2" charset="0"/>
              </a:rPr>
              <a:t>You have the ability to edit and delete any logs that have not been submitted to Medicaid  for billing. If a log has been submitted for billing it is visible on a report but longer editable. </a:t>
            </a:r>
          </a:p>
        </p:txBody>
      </p:sp>
      <p:grpSp>
        <p:nvGrpSpPr>
          <p:cNvPr id="18437" name="Group 5">
            <a:extLst>
              <a:ext uri="{FF2B5EF4-FFF2-40B4-BE49-F238E27FC236}">
                <a16:creationId xmlns:a16="http://schemas.microsoft.com/office/drawing/2014/main" id="{5227524D-63E0-C86A-457C-A8FC2276F8FD}"/>
              </a:ext>
            </a:extLst>
          </p:cNvPr>
          <p:cNvGrpSpPr>
            <a:grpSpLocks/>
          </p:cNvGrpSpPr>
          <p:nvPr/>
        </p:nvGrpSpPr>
        <p:grpSpPr bwMode="auto">
          <a:xfrm>
            <a:off x="379413" y="1713131"/>
            <a:ext cx="6172200" cy="1088806"/>
            <a:chOff x="373026" y="1720334"/>
            <a:chExt cx="6027774" cy="1022866"/>
          </a:xfrm>
        </p:grpSpPr>
        <p:sp>
          <p:nvSpPr>
            <p:cNvPr id="5" name="Rectangle 4">
              <a:extLst>
                <a:ext uri="{FF2B5EF4-FFF2-40B4-BE49-F238E27FC236}">
                  <a16:creationId xmlns:a16="http://schemas.microsoft.com/office/drawing/2014/main" id="{8E735AF3-08EB-8383-B1AF-D4D6381AA23A}"/>
                </a:ext>
              </a:extLst>
            </p:cNvPr>
            <p:cNvSpPr/>
            <p:nvPr/>
          </p:nvSpPr>
          <p:spPr>
            <a:xfrm>
              <a:off x="380963" y="1720334"/>
              <a:ext cx="6019837" cy="1022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Barlow" panose="00000500000000000000" pitchFamily="2" charset="0"/>
              </a:endParaRPr>
            </a:p>
          </p:txBody>
        </p:sp>
        <p:sp>
          <p:nvSpPr>
            <p:cNvPr id="18443" name="TextBox 2">
              <a:extLst>
                <a:ext uri="{FF2B5EF4-FFF2-40B4-BE49-F238E27FC236}">
                  <a16:creationId xmlns:a16="http://schemas.microsoft.com/office/drawing/2014/main" id="{10CB517E-CF3C-53BF-E24E-A5DF98BD9F87}"/>
                </a:ext>
              </a:extLst>
            </p:cNvPr>
            <p:cNvSpPr txBox="1">
              <a:spLocks noChangeArrowheads="1"/>
            </p:cNvSpPr>
            <p:nvPr/>
          </p:nvSpPr>
          <p:spPr bwMode="auto">
            <a:xfrm>
              <a:off x="373026" y="1817429"/>
              <a:ext cx="2781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Barlow" panose="00000500000000000000" pitchFamily="2" charset="0"/>
                </a:rPr>
                <a:t>Quickly delete an entry during the logging process by clicking on the visible trash can.</a:t>
              </a:r>
              <a:endParaRPr lang="en-US" altLang="en-US" sz="1800" dirty="0">
                <a:latin typeface="Barlow" panose="00000500000000000000" pitchFamily="2" charset="0"/>
              </a:endParaRPr>
            </a:p>
          </p:txBody>
        </p:sp>
        <p:pic>
          <p:nvPicPr>
            <p:cNvPr id="18444" name="Picture 4">
              <a:extLst>
                <a:ext uri="{FF2B5EF4-FFF2-40B4-BE49-F238E27FC236}">
                  <a16:creationId xmlns:a16="http://schemas.microsoft.com/office/drawing/2014/main" id="{70BAF790-ECDA-3532-22DD-980D20045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909" y="1817429"/>
              <a:ext cx="32385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a:extLst>
                <a:ext uri="{FF2B5EF4-FFF2-40B4-BE49-F238E27FC236}">
                  <a16:creationId xmlns:a16="http://schemas.microsoft.com/office/drawing/2014/main" id="{6E5EC3A6-F731-4924-6101-A0AC49AF677B}"/>
                </a:ext>
              </a:extLst>
            </p:cNvPr>
            <p:cNvSpPr/>
            <p:nvPr/>
          </p:nvSpPr>
          <p:spPr>
            <a:xfrm>
              <a:off x="2362175" y="2376303"/>
              <a:ext cx="685804" cy="165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Barlow" panose="00000500000000000000" pitchFamily="2" charset="0"/>
              </a:endParaRPr>
            </a:p>
          </p:txBody>
        </p:sp>
      </p:grpSp>
      <p:sp>
        <p:nvSpPr>
          <p:cNvPr id="7" name="TextBox 6">
            <a:extLst>
              <a:ext uri="{FF2B5EF4-FFF2-40B4-BE49-F238E27FC236}">
                <a16:creationId xmlns:a16="http://schemas.microsoft.com/office/drawing/2014/main" id="{C00BC31F-BE5D-2E2D-789D-62D64ECCBD08}"/>
              </a:ext>
            </a:extLst>
          </p:cNvPr>
          <p:cNvSpPr txBox="1"/>
          <p:nvPr/>
        </p:nvSpPr>
        <p:spPr>
          <a:xfrm>
            <a:off x="342900" y="2801938"/>
            <a:ext cx="3017838" cy="2769989"/>
          </a:xfrm>
          <a:prstGeom prst="rect">
            <a:avLst/>
          </a:prstGeom>
          <a:noFill/>
        </p:spPr>
        <p:txBody>
          <a:bodyPr>
            <a:spAutoFit/>
          </a:bodyPr>
          <a:lstStyle/>
          <a:p>
            <a:pPr>
              <a:defRPr/>
            </a:pPr>
            <a:r>
              <a:rPr lang="en-US" sz="1400" b="1" u="sng" dirty="0">
                <a:latin typeface="Barlow" panose="00000500000000000000" pitchFamily="2" charset="0"/>
              </a:rPr>
              <a:t>Editing a log</a:t>
            </a:r>
          </a:p>
          <a:p>
            <a:pPr marL="171450" indent="-171450">
              <a:buFont typeface="Arial" panose="020B0604020202020204" pitchFamily="34" charset="0"/>
              <a:buChar char="•"/>
              <a:defRPr/>
            </a:pPr>
            <a:r>
              <a:rPr lang="en-US" sz="1200" dirty="0">
                <a:latin typeface="Barlow" panose="00000500000000000000" pitchFamily="2" charset="0"/>
              </a:rPr>
              <a:t>Click on Wizards</a:t>
            </a:r>
          </a:p>
          <a:p>
            <a:pPr marL="171450" indent="-171450">
              <a:buFont typeface="Arial" panose="020B0604020202020204" pitchFamily="34" charset="0"/>
              <a:buChar char="•"/>
              <a:defRPr/>
            </a:pPr>
            <a:r>
              <a:rPr lang="en-US" sz="1200" dirty="0">
                <a:latin typeface="Barlow" panose="00000500000000000000" pitchFamily="2" charset="0"/>
              </a:rPr>
              <a:t>Select “Edit Student Service Logs”</a:t>
            </a:r>
          </a:p>
          <a:p>
            <a:pPr marL="171450" indent="-171450">
              <a:buFont typeface="Arial" panose="020B0604020202020204" pitchFamily="34" charset="0"/>
              <a:buChar char="•"/>
              <a:defRPr/>
            </a:pPr>
            <a:r>
              <a:rPr lang="en-US" sz="1200" dirty="0">
                <a:latin typeface="Barlow" panose="00000500000000000000" pitchFamily="2" charset="0"/>
              </a:rPr>
              <a:t>Enter some information to refine your search. Student name and date of service are useful.</a:t>
            </a:r>
          </a:p>
          <a:p>
            <a:pPr marL="171450" indent="-171450">
              <a:buFont typeface="Arial" panose="020B0604020202020204" pitchFamily="34" charset="0"/>
              <a:buChar char="•"/>
              <a:defRPr/>
            </a:pPr>
            <a:r>
              <a:rPr lang="en-US" sz="1200" dirty="0">
                <a:latin typeface="Barlow" panose="00000500000000000000" pitchFamily="2" charset="0"/>
              </a:rPr>
              <a:t>Click Search</a:t>
            </a:r>
          </a:p>
          <a:p>
            <a:pPr marL="171450" indent="-171450">
              <a:buFont typeface="Arial" panose="020B0604020202020204" pitchFamily="34" charset="0"/>
              <a:buChar char="•"/>
              <a:defRPr/>
            </a:pPr>
            <a:r>
              <a:rPr lang="en-US" sz="1200" dirty="0">
                <a:latin typeface="Barlow" panose="00000500000000000000" pitchFamily="2" charset="0"/>
              </a:rPr>
              <a:t>Logs will display  below. Select edit or delete to modify a record</a:t>
            </a:r>
          </a:p>
          <a:p>
            <a:pPr marL="171450" indent="-171450">
              <a:buFont typeface="Arial" panose="020B0604020202020204" pitchFamily="34" charset="0"/>
              <a:buChar char="•"/>
              <a:defRPr/>
            </a:pPr>
            <a:r>
              <a:rPr lang="en-US" sz="1200" dirty="0">
                <a:latin typeface="Barlow" panose="00000500000000000000" pitchFamily="2" charset="0"/>
              </a:rPr>
              <a:t>If you can not find the log it is not available to you. It has been moved on for billing.  If the log was an error, please contact the Medicaid Coordinator in your district.</a:t>
            </a:r>
          </a:p>
        </p:txBody>
      </p:sp>
      <p:sp>
        <p:nvSpPr>
          <p:cNvPr id="12" name="TextBox 11">
            <a:extLst>
              <a:ext uri="{FF2B5EF4-FFF2-40B4-BE49-F238E27FC236}">
                <a16:creationId xmlns:a16="http://schemas.microsoft.com/office/drawing/2014/main" id="{B07E16DE-D08C-0DA2-7B08-BCDE15F54B3E}"/>
              </a:ext>
            </a:extLst>
          </p:cNvPr>
          <p:cNvSpPr txBox="1"/>
          <p:nvPr/>
        </p:nvSpPr>
        <p:spPr>
          <a:xfrm>
            <a:off x="3405188" y="2833688"/>
            <a:ext cx="3017837" cy="2585323"/>
          </a:xfrm>
          <a:prstGeom prst="rect">
            <a:avLst/>
          </a:prstGeom>
          <a:noFill/>
        </p:spPr>
        <p:txBody>
          <a:bodyPr>
            <a:spAutoFit/>
          </a:bodyPr>
          <a:lstStyle/>
          <a:p>
            <a:pPr>
              <a:defRPr/>
            </a:pPr>
            <a:r>
              <a:rPr lang="en-US" sz="1400" b="1" u="sng" dirty="0">
                <a:latin typeface="Barlow" panose="00000500000000000000" pitchFamily="2" charset="0"/>
              </a:rPr>
              <a:t>Deleting a log</a:t>
            </a:r>
          </a:p>
          <a:p>
            <a:pPr marL="171450" indent="-171450">
              <a:buFont typeface="Arial" panose="020B0604020202020204" pitchFamily="34" charset="0"/>
              <a:buChar char="•"/>
              <a:defRPr/>
            </a:pPr>
            <a:r>
              <a:rPr lang="en-US" sz="1200" dirty="0">
                <a:latin typeface="Barlow" panose="00000500000000000000" pitchFamily="2" charset="0"/>
              </a:rPr>
              <a:t>Click on Wizards</a:t>
            </a:r>
          </a:p>
          <a:p>
            <a:pPr marL="171450" indent="-171450">
              <a:buFont typeface="Arial" panose="020B0604020202020204" pitchFamily="34" charset="0"/>
              <a:buChar char="•"/>
              <a:defRPr/>
            </a:pPr>
            <a:r>
              <a:rPr lang="en-US" sz="1200" dirty="0">
                <a:latin typeface="Barlow" panose="00000500000000000000" pitchFamily="2" charset="0"/>
              </a:rPr>
              <a:t>Select “Edit Student Service Logs”</a:t>
            </a:r>
          </a:p>
          <a:p>
            <a:pPr marL="171450" indent="-171450">
              <a:buFont typeface="Arial" panose="020B0604020202020204" pitchFamily="34" charset="0"/>
              <a:buChar char="•"/>
              <a:defRPr/>
            </a:pPr>
            <a:r>
              <a:rPr lang="en-US" sz="1200" dirty="0">
                <a:latin typeface="Barlow" panose="00000500000000000000" pitchFamily="2" charset="0"/>
              </a:rPr>
              <a:t>Enter some information to refine your search. Student name and date of service are useful.</a:t>
            </a:r>
          </a:p>
          <a:p>
            <a:pPr marL="171450" indent="-171450">
              <a:buFont typeface="Arial" panose="020B0604020202020204" pitchFamily="34" charset="0"/>
              <a:buChar char="•"/>
              <a:defRPr/>
            </a:pPr>
            <a:r>
              <a:rPr lang="en-US" sz="1200" dirty="0">
                <a:latin typeface="Barlow" panose="00000500000000000000" pitchFamily="2" charset="0"/>
              </a:rPr>
              <a:t>Click Search</a:t>
            </a:r>
          </a:p>
          <a:p>
            <a:pPr marL="171450" indent="-171450">
              <a:buFont typeface="Arial" panose="020B0604020202020204" pitchFamily="34" charset="0"/>
              <a:buChar char="•"/>
              <a:defRPr/>
            </a:pPr>
            <a:r>
              <a:rPr lang="en-US" sz="1200" dirty="0">
                <a:latin typeface="Barlow" panose="00000500000000000000" pitchFamily="2" charset="0"/>
              </a:rPr>
              <a:t>Logs will display  below. Click on delete.</a:t>
            </a:r>
          </a:p>
          <a:p>
            <a:pPr marL="171450" indent="-171450">
              <a:buFont typeface="Arial" panose="020B0604020202020204" pitchFamily="34" charset="0"/>
              <a:buChar char="•"/>
              <a:defRPr/>
            </a:pPr>
            <a:r>
              <a:rPr lang="en-US" sz="1200" dirty="0">
                <a:latin typeface="Barlow" panose="00000500000000000000" pitchFamily="2" charset="0"/>
              </a:rPr>
              <a:t>If you can not find the log it is not available to you. It has been moved on for billing.  If the log was an error, please contact the Medicaid Coordinator in your district.</a:t>
            </a:r>
          </a:p>
        </p:txBody>
      </p:sp>
      <p:pic>
        <p:nvPicPr>
          <p:cNvPr id="18440" name="Picture 6">
            <a:extLst>
              <a:ext uri="{FF2B5EF4-FFF2-40B4-BE49-F238E27FC236}">
                <a16:creationId xmlns:a16="http://schemas.microsoft.com/office/drawing/2014/main" id="{97DF9DA6-27D2-C692-8780-0B5EEFB7D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3" y="5543671"/>
            <a:ext cx="5867400" cy="3057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Down Arrow 7">
            <a:extLst>
              <a:ext uri="{FF2B5EF4-FFF2-40B4-BE49-F238E27FC236}">
                <a16:creationId xmlns:a16="http://schemas.microsoft.com/office/drawing/2014/main" id="{40A2B80D-4F94-8D3A-62C9-18FF18316D2C}"/>
              </a:ext>
            </a:extLst>
          </p:cNvPr>
          <p:cNvSpPr/>
          <p:nvPr/>
        </p:nvSpPr>
        <p:spPr>
          <a:xfrm rot="3370581">
            <a:off x="1478756" y="7038182"/>
            <a:ext cx="398463"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Barlow" panose="000005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47807DC-F0C3-16E8-4004-658378A53BA0}"/>
              </a:ext>
            </a:extLst>
          </p:cNvPr>
          <p:cNvSpPr>
            <a:spLocks noGrp="1"/>
          </p:cNvSpPr>
          <p:nvPr>
            <p:ph type="ctrTitle"/>
          </p:nvPr>
        </p:nvSpPr>
        <p:spPr>
          <a:xfrm>
            <a:off x="303213" y="176213"/>
            <a:ext cx="5751512" cy="608012"/>
          </a:xfrm>
        </p:spPr>
        <p:txBody>
          <a:bodyPr/>
          <a:lstStyle/>
          <a:p>
            <a:r>
              <a:rPr lang="en-US" altLang="en-US" sz="2800" b="1">
                <a:latin typeface="Barlow" panose="00000500000000000000" pitchFamily="2" charset="0"/>
              </a:rPr>
              <a:t>Supervision Wizard</a:t>
            </a:r>
          </a:p>
        </p:txBody>
      </p:sp>
      <p:sp>
        <p:nvSpPr>
          <p:cNvPr id="19459" name="Subtitle 2">
            <a:extLst>
              <a:ext uri="{FF2B5EF4-FFF2-40B4-BE49-F238E27FC236}">
                <a16:creationId xmlns:a16="http://schemas.microsoft.com/office/drawing/2014/main" id="{B8413665-F6BC-05AB-E903-3FDC1A70DA0D}"/>
              </a:ext>
            </a:extLst>
          </p:cNvPr>
          <p:cNvSpPr>
            <a:spLocks noGrp="1"/>
          </p:cNvSpPr>
          <p:nvPr>
            <p:ph type="subTitle" idx="1"/>
          </p:nvPr>
        </p:nvSpPr>
        <p:spPr>
          <a:xfrm>
            <a:off x="304800" y="1219199"/>
            <a:ext cx="2971800" cy="857251"/>
          </a:xfrm>
        </p:spPr>
        <p:txBody>
          <a:bodyPr/>
          <a:lstStyle/>
          <a:p>
            <a:pPr marL="342900" indent="-342900" algn="l">
              <a:buFont typeface="Arial" panose="020B0604020202020204" pitchFamily="34" charset="0"/>
              <a:buChar char="•"/>
            </a:pPr>
            <a:r>
              <a:rPr lang="en-US" altLang="en-US" sz="1200" dirty="0">
                <a:solidFill>
                  <a:schemeClr val="tx1"/>
                </a:solidFill>
                <a:latin typeface="Barlow" panose="00000500000000000000" pitchFamily="2" charset="0"/>
              </a:rPr>
              <a:t>Login to the Service Portal</a:t>
            </a:r>
          </a:p>
          <a:p>
            <a:pPr marL="342900" indent="-342900" algn="l">
              <a:buFont typeface="Arial" panose="020B0604020202020204" pitchFamily="34" charset="0"/>
              <a:buChar char="•"/>
            </a:pPr>
            <a:r>
              <a:rPr lang="en-US" altLang="en-US" sz="1200" dirty="0">
                <a:solidFill>
                  <a:schemeClr val="tx1"/>
                </a:solidFill>
                <a:latin typeface="Barlow" panose="00000500000000000000" pitchFamily="2" charset="0"/>
              </a:rPr>
              <a:t>Click on Wizards </a:t>
            </a:r>
          </a:p>
          <a:p>
            <a:pPr marL="342900" indent="-342900" algn="l">
              <a:buFont typeface="Arial" panose="020B0604020202020204" pitchFamily="34" charset="0"/>
              <a:buChar char="•"/>
            </a:pPr>
            <a:r>
              <a:rPr lang="en-US" altLang="en-US" sz="1200" dirty="0">
                <a:solidFill>
                  <a:schemeClr val="tx1"/>
                </a:solidFill>
                <a:latin typeface="Barlow" panose="00000500000000000000" pitchFamily="2" charset="0"/>
              </a:rPr>
              <a:t>Click on Supervision Log Wizard</a:t>
            </a:r>
          </a:p>
        </p:txBody>
      </p:sp>
      <p:pic>
        <p:nvPicPr>
          <p:cNvPr id="19460" name="Picture 4">
            <a:extLst>
              <a:ext uri="{FF2B5EF4-FFF2-40B4-BE49-F238E27FC236}">
                <a16:creationId xmlns:a16="http://schemas.microsoft.com/office/drawing/2014/main" id="{3ABFDBC1-5B1C-40FA-AA73-23D9A7429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2354263"/>
            <a:ext cx="3390900" cy="2124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own Arrow 3">
            <a:extLst>
              <a:ext uri="{FF2B5EF4-FFF2-40B4-BE49-F238E27FC236}">
                <a16:creationId xmlns:a16="http://schemas.microsoft.com/office/drawing/2014/main" id="{D99A65E9-6C11-53A4-82C7-C0491E29BFE3}"/>
              </a:ext>
            </a:extLst>
          </p:cNvPr>
          <p:cNvSpPr/>
          <p:nvPr/>
        </p:nvSpPr>
        <p:spPr>
          <a:xfrm rot="2406484">
            <a:off x="3030538" y="2505075"/>
            <a:ext cx="457200" cy="693738"/>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Barlow" panose="00000500000000000000" pitchFamily="2" charset="0"/>
            </a:endParaRPr>
          </a:p>
        </p:txBody>
      </p:sp>
      <p:sp>
        <p:nvSpPr>
          <p:cNvPr id="19463" name="TextBox 4">
            <a:extLst>
              <a:ext uri="{FF2B5EF4-FFF2-40B4-BE49-F238E27FC236}">
                <a16:creationId xmlns:a16="http://schemas.microsoft.com/office/drawing/2014/main" id="{3625917F-E48B-E153-CD05-A41B50E73ADC}"/>
              </a:ext>
            </a:extLst>
          </p:cNvPr>
          <p:cNvSpPr txBox="1">
            <a:spLocks noChangeArrowheads="1"/>
          </p:cNvSpPr>
          <p:nvPr/>
        </p:nvSpPr>
        <p:spPr bwMode="auto">
          <a:xfrm>
            <a:off x="3810000" y="3154363"/>
            <a:ext cx="2667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200" dirty="0">
                <a:latin typeface="Barlow" panose="00000500000000000000" pitchFamily="2" charset="0"/>
              </a:rPr>
              <a:t>Click on “Enter Supervision Log”</a:t>
            </a:r>
          </a:p>
        </p:txBody>
      </p:sp>
      <p:pic>
        <p:nvPicPr>
          <p:cNvPr id="19464" name="Picture 5">
            <a:extLst>
              <a:ext uri="{FF2B5EF4-FFF2-40B4-BE49-F238E27FC236}">
                <a16:creationId xmlns:a16="http://schemas.microsoft.com/office/drawing/2014/main" id="{1ABF3FBF-A7F0-6297-3D87-B592D9F2D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5526088"/>
            <a:ext cx="4943475" cy="2762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465" name="Rectangle 5">
            <a:extLst>
              <a:ext uri="{FF2B5EF4-FFF2-40B4-BE49-F238E27FC236}">
                <a16:creationId xmlns:a16="http://schemas.microsoft.com/office/drawing/2014/main" id="{266051A1-0E42-5752-950C-2651760A27C1}"/>
              </a:ext>
            </a:extLst>
          </p:cNvPr>
          <p:cNvSpPr>
            <a:spLocks noChangeArrowheads="1"/>
          </p:cNvSpPr>
          <p:nvPr/>
        </p:nvSpPr>
        <p:spPr bwMode="auto">
          <a:xfrm>
            <a:off x="1714500" y="3833813"/>
            <a:ext cx="342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800">
                <a:latin typeface="Barlow" panose="00000500000000000000" pitchFamily="2" charset="0"/>
              </a:rPr>
              <a:t>.</a:t>
            </a:r>
          </a:p>
        </p:txBody>
      </p:sp>
      <p:sp>
        <p:nvSpPr>
          <p:cNvPr id="19466" name="Rectangle 7">
            <a:extLst>
              <a:ext uri="{FF2B5EF4-FFF2-40B4-BE49-F238E27FC236}">
                <a16:creationId xmlns:a16="http://schemas.microsoft.com/office/drawing/2014/main" id="{DC13EAF9-85CD-6B9F-026A-D51C048C496B}"/>
              </a:ext>
            </a:extLst>
          </p:cNvPr>
          <p:cNvSpPr>
            <a:spLocks noChangeArrowheads="1"/>
          </p:cNvSpPr>
          <p:nvPr/>
        </p:nvSpPr>
        <p:spPr bwMode="auto">
          <a:xfrm>
            <a:off x="463550" y="4725988"/>
            <a:ext cx="5591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200" dirty="0">
                <a:solidFill>
                  <a:srgbClr val="000000"/>
                </a:solidFill>
                <a:latin typeface="Barlow" panose="00000500000000000000" pitchFamily="2" charset="0"/>
              </a:rPr>
              <a:t>Place a check mark in the box down the left hand side. Placing a checkmark in the box located in the title bar will check all the logs</a:t>
            </a:r>
            <a:r>
              <a:rPr lang="en-US" altLang="en-US" sz="1400" dirty="0">
                <a:solidFill>
                  <a:srgbClr val="000000"/>
                </a:solidFill>
                <a:latin typeface="Barlow" panose="00000500000000000000" pitchFamily="2" charset="0"/>
              </a:rPr>
              <a:t>.</a:t>
            </a:r>
            <a:endParaRPr lang="en-US" altLang="en-US" sz="1800" dirty="0">
              <a:latin typeface="Barlow" panose="00000500000000000000" pitchFamily="2" charset="0"/>
            </a:endParaRPr>
          </a:p>
        </p:txBody>
      </p:sp>
      <p:pic>
        <p:nvPicPr>
          <p:cNvPr id="19467" name="Picture 6">
            <a:extLst>
              <a:ext uri="{FF2B5EF4-FFF2-40B4-BE49-F238E27FC236}">
                <a16:creationId xmlns:a16="http://schemas.microsoft.com/office/drawing/2014/main" id="{85FCC3C5-4A2A-437F-4F80-76C027811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905459">
            <a:off x="277019" y="5507832"/>
            <a:ext cx="6032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BF152423-285E-E121-67CD-C29DA03CDEB5}"/>
              </a:ext>
            </a:extLst>
          </p:cNvPr>
          <p:cNvSpPr/>
          <p:nvPr/>
        </p:nvSpPr>
        <p:spPr>
          <a:xfrm>
            <a:off x="3200400" y="709613"/>
            <a:ext cx="3533775" cy="15541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Barlow Black" panose="00000A00000000000000" pitchFamily="2" charset="0"/>
              </a:rPr>
              <a:t>If you are a supervising clinician (OT, PT, Speech, BCBA) and have a COTA, PTA, SLPA, or </a:t>
            </a:r>
            <a:r>
              <a:rPr lang="en-US" sz="1400" dirty="0" err="1">
                <a:solidFill>
                  <a:schemeClr val="tx1"/>
                </a:solidFill>
                <a:latin typeface="Barlow Black" panose="00000A00000000000000" pitchFamily="2" charset="0"/>
              </a:rPr>
              <a:t>BCaBCA</a:t>
            </a:r>
            <a:r>
              <a:rPr lang="en-US" sz="1400" dirty="0">
                <a:solidFill>
                  <a:schemeClr val="tx1"/>
                </a:solidFill>
                <a:latin typeface="Barlow Black" panose="00000A00000000000000" pitchFamily="2" charset="0"/>
              </a:rPr>
              <a:t>/Behavior Tech assigned to you, you MUST approve their logs each month in the service portal.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31FCA3F7-A3B7-05E0-077F-25F8F884822A}"/>
              </a:ext>
            </a:extLst>
          </p:cNvPr>
          <p:cNvSpPr>
            <a:spLocks noGrp="1"/>
          </p:cNvSpPr>
          <p:nvPr>
            <p:ph idx="1"/>
          </p:nvPr>
        </p:nvSpPr>
        <p:spPr>
          <a:xfrm>
            <a:off x="304800" y="3352800"/>
            <a:ext cx="6122988" cy="1643062"/>
          </a:xfrm>
        </p:spPr>
        <p:txBody>
          <a:bodyPr/>
          <a:lstStyle/>
          <a:p>
            <a:r>
              <a:rPr lang="en-US" altLang="en-US" sz="1200" dirty="0">
                <a:latin typeface="Barlow" panose="00000500000000000000" pitchFamily="2" charset="0"/>
              </a:rPr>
              <a:t>Enter a short sentence in the comments box. “I have reviewed and approved these entries.” is sufficient.</a:t>
            </a:r>
          </a:p>
          <a:p>
            <a:r>
              <a:rPr lang="en-US" altLang="en-US" sz="1200" dirty="0">
                <a:latin typeface="Barlow" panose="00000500000000000000" pitchFamily="2" charset="0"/>
              </a:rPr>
              <a:t>Click one of the buttons with “save” in it.</a:t>
            </a:r>
          </a:p>
          <a:p>
            <a:pPr lvl="1"/>
            <a:r>
              <a:rPr lang="en-US" altLang="en-US" sz="1200" dirty="0">
                <a:latin typeface="Barlow" panose="00000500000000000000" pitchFamily="2" charset="0"/>
              </a:rPr>
              <a:t>Save and Return to List takes you back to the  students with logs requiring supervision.</a:t>
            </a:r>
          </a:p>
          <a:p>
            <a:pPr lvl="1"/>
            <a:r>
              <a:rPr lang="en-US" altLang="en-US" sz="1200" dirty="0">
                <a:latin typeface="Barlow" panose="00000500000000000000" pitchFamily="2" charset="0"/>
              </a:rPr>
              <a:t>Save and go to next student takes you to the next student in alphabetical order</a:t>
            </a:r>
          </a:p>
          <a:p>
            <a:pPr lvl="1"/>
            <a:r>
              <a:rPr lang="en-US" altLang="en-US" sz="1200" dirty="0">
                <a:latin typeface="Barlow" panose="00000500000000000000" pitchFamily="2" charset="0"/>
              </a:rPr>
              <a:t>Save and continue will let you see the next page of logs on the current student.</a:t>
            </a:r>
          </a:p>
          <a:p>
            <a:pPr lvl="1"/>
            <a:endParaRPr lang="en-US" altLang="en-US" sz="1000" dirty="0">
              <a:latin typeface="Barlow" panose="00000500000000000000" pitchFamily="2" charset="0"/>
            </a:endParaRPr>
          </a:p>
          <a:p>
            <a:pPr lvl="1"/>
            <a:endParaRPr lang="en-US" altLang="en-US" sz="1000" dirty="0">
              <a:latin typeface="Barlow" panose="00000500000000000000" pitchFamily="2" charset="0"/>
            </a:endParaRPr>
          </a:p>
        </p:txBody>
      </p:sp>
      <p:pic>
        <p:nvPicPr>
          <p:cNvPr id="20483" name="Picture 2">
            <a:extLst>
              <a:ext uri="{FF2B5EF4-FFF2-40B4-BE49-F238E27FC236}">
                <a16:creationId xmlns:a16="http://schemas.microsoft.com/office/drawing/2014/main" id="{D58F4CCF-82B3-1F96-6775-90AF1B238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369888"/>
            <a:ext cx="4968875"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3">
            <a:extLst>
              <a:ext uri="{FF2B5EF4-FFF2-40B4-BE49-F238E27FC236}">
                <a16:creationId xmlns:a16="http://schemas.microsoft.com/office/drawing/2014/main" id="{B5507960-75DE-2FA1-6BC0-08F8CEF2F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81760"/>
            <a:ext cx="6032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4">
            <a:extLst>
              <a:ext uri="{FF2B5EF4-FFF2-40B4-BE49-F238E27FC236}">
                <a16:creationId xmlns:a16="http://schemas.microsoft.com/office/drawing/2014/main" id="{B1C2B771-3389-613B-8BB5-C8B6E9FFE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350" y="2133600"/>
            <a:ext cx="6032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15AB63-1139-0165-2D4A-DF0DF045432A}"/>
              </a:ext>
            </a:extLst>
          </p:cNvPr>
          <p:cNvSpPr>
            <a:spLocks noGrp="1"/>
          </p:cNvSpPr>
          <p:nvPr>
            <p:ph type="sldNum" sz="quarter" idx="12"/>
          </p:nvPr>
        </p:nvSpPr>
        <p:spPr/>
        <p:txBody>
          <a:bodyPr/>
          <a:lstStyle/>
          <a:p>
            <a:pPr>
              <a:defRPr/>
            </a:pPr>
            <a:fld id="{0BDB9497-AC9B-43B0-BA3F-5BB7288C8DC7}" type="slidenum">
              <a:rPr lang="en-US" altLang="en-US" smtClean="0"/>
              <a:pPr>
                <a:defRPr/>
              </a:pPr>
              <a:t>14</a:t>
            </a:fld>
            <a:endParaRPr lang="en-US" altLang="en-US"/>
          </a:p>
        </p:txBody>
      </p:sp>
      <p:sp>
        <p:nvSpPr>
          <p:cNvPr id="4" name="Title 1">
            <a:extLst>
              <a:ext uri="{FF2B5EF4-FFF2-40B4-BE49-F238E27FC236}">
                <a16:creationId xmlns:a16="http://schemas.microsoft.com/office/drawing/2014/main" id="{5A2C1D23-2058-B897-74AB-6DC917CB704E}"/>
              </a:ext>
            </a:extLst>
          </p:cNvPr>
          <p:cNvSpPr txBox="1">
            <a:spLocks/>
          </p:cNvSpPr>
          <p:nvPr/>
        </p:nvSpPr>
        <p:spPr>
          <a:xfrm>
            <a:off x="342900" y="366713"/>
            <a:ext cx="6172200" cy="395287"/>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2800" b="1" dirty="0">
                <a:latin typeface="Barlow" panose="00000500000000000000" pitchFamily="2" charset="0"/>
              </a:rPr>
              <a:t>Validating </a:t>
            </a:r>
            <a:r>
              <a:rPr lang="en-US" altLang="en-US" sz="2800" b="1" dirty="0" err="1">
                <a:latin typeface="Barlow" panose="00000500000000000000" pitchFamily="2" charset="0"/>
              </a:rPr>
              <a:t>MDOnline</a:t>
            </a:r>
            <a:r>
              <a:rPr lang="en-US" altLang="en-US" sz="2800" b="1" dirty="0">
                <a:latin typeface="Barlow" panose="00000500000000000000" pitchFamily="2" charset="0"/>
              </a:rPr>
              <a:t> Entries</a:t>
            </a:r>
          </a:p>
          <a:p>
            <a:endParaRPr lang="en-US" altLang="en-US" sz="2800" b="1" dirty="0">
              <a:latin typeface="Barlow" panose="00000500000000000000" pitchFamily="2" charset="0"/>
            </a:endParaRPr>
          </a:p>
        </p:txBody>
      </p:sp>
      <p:sp>
        <p:nvSpPr>
          <p:cNvPr id="5" name="TextBox 4">
            <a:extLst>
              <a:ext uri="{FF2B5EF4-FFF2-40B4-BE49-F238E27FC236}">
                <a16:creationId xmlns:a16="http://schemas.microsoft.com/office/drawing/2014/main" id="{E30FCE4C-6DB1-0B0B-1670-4902B33B8B03}"/>
              </a:ext>
            </a:extLst>
          </p:cNvPr>
          <p:cNvSpPr txBox="1"/>
          <p:nvPr/>
        </p:nvSpPr>
        <p:spPr>
          <a:xfrm>
            <a:off x="685800" y="1219200"/>
            <a:ext cx="5715000" cy="1200329"/>
          </a:xfrm>
          <a:prstGeom prst="rect">
            <a:avLst/>
          </a:prstGeom>
          <a:noFill/>
        </p:spPr>
        <p:txBody>
          <a:bodyPr wrap="square" rtlCol="0">
            <a:spAutoFit/>
          </a:bodyPr>
          <a:lstStyle/>
          <a:p>
            <a:r>
              <a:rPr lang="en-US" sz="1200" dirty="0">
                <a:latin typeface="Barlow" panose="00000500000000000000" pitchFamily="2" charset="0"/>
              </a:rPr>
              <a:t>Services entered into </a:t>
            </a:r>
            <a:r>
              <a:rPr lang="en-US" sz="1200" dirty="0" err="1">
                <a:latin typeface="Barlow" panose="00000500000000000000" pitchFamily="2" charset="0"/>
              </a:rPr>
              <a:t>MDOnline</a:t>
            </a:r>
            <a:r>
              <a:rPr lang="en-US" sz="1200" dirty="0">
                <a:latin typeface="Barlow" panose="00000500000000000000" pitchFamily="2" charset="0"/>
              </a:rPr>
              <a:t> will be imported into the Relay system for the Medicaid billing process. </a:t>
            </a:r>
            <a:r>
              <a:rPr lang="en-US" sz="1200" kern="100" dirty="0">
                <a:effectLst/>
                <a:latin typeface="Barlow" panose="00000500000000000000" pitchFamily="2" charset="0"/>
                <a:ea typeface="Calibri" panose="020F0502020204030204" pitchFamily="34" charset="0"/>
                <a:cs typeface="Times New Roman" panose="02020603050405020304" pitchFamily="18" charset="0"/>
              </a:rPr>
              <a:t>Data imported from MD Online requires a provider to review and validate the service. Validating the service confirms the service delivered, confirms the service type and stamps the record with a provider’s electronic signature.</a:t>
            </a:r>
          </a:p>
          <a:p>
            <a:endParaRPr lang="en-US" sz="1200" dirty="0">
              <a:latin typeface="Barlow" panose="00000500000000000000" pitchFamily="2" charset="0"/>
            </a:endParaRPr>
          </a:p>
        </p:txBody>
      </p:sp>
      <p:pic>
        <p:nvPicPr>
          <p:cNvPr id="8" name="Picture 7">
            <a:extLst>
              <a:ext uri="{FF2B5EF4-FFF2-40B4-BE49-F238E27FC236}">
                <a16:creationId xmlns:a16="http://schemas.microsoft.com/office/drawing/2014/main" id="{86758D74-A651-693F-C41D-3BF0CDFF7798}"/>
              </a:ext>
            </a:extLst>
          </p:cNvPr>
          <p:cNvPicPr>
            <a:picLocks noChangeAspect="1"/>
          </p:cNvPicPr>
          <p:nvPr/>
        </p:nvPicPr>
        <p:blipFill>
          <a:blip r:embed="rId2"/>
          <a:stretch>
            <a:fillRect/>
          </a:stretch>
        </p:blipFill>
        <p:spPr>
          <a:xfrm>
            <a:off x="2902077" y="2133600"/>
            <a:ext cx="3498723" cy="2012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F8747DEF-2992-2E03-129D-6F561DA8D1A0}"/>
              </a:ext>
            </a:extLst>
          </p:cNvPr>
          <p:cNvSpPr txBox="1"/>
          <p:nvPr/>
        </p:nvSpPr>
        <p:spPr>
          <a:xfrm>
            <a:off x="685800" y="2590800"/>
            <a:ext cx="1943101"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Barlow" panose="00000500000000000000" pitchFamily="2" charset="0"/>
              </a:rPr>
              <a:t>Click on Wizards</a:t>
            </a:r>
          </a:p>
          <a:p>
            <a:pPr marL="171450" indent="-171450">
              <a:buFont typeface="Arial" panose="020B0604020202020204" pitchFamily="34" charset="0"/>
              <a:buChar char="•"/>
            </a:pPr>
            <a:endParaRPr lang="en-US" sz="1200" dirty="0">
              <a:latin typeface="Barlow" panose="00000500000000000000" pitchFamily="2" charset="0"/>
            </a:endParaRPr>
          </a:p>
          <a:p>
            <a:pPr marL="171450" indent="-171450">
              <a:buFont typeface="Arial" panose="020B0604020202020204" pitchFamily="34" charset="0"/>
              <a:buChar char="•"/>
            </a:pPr>
            <a:r>
              <a:rPr lang="en-US" sz="1200" dirty="0">
                <a:latin typeface="Barlow" panose="00000500000000000000" pitchFamily="2" charset="0"/>
              </a:rPr>
              <a:t>Click on Validate MD Online Service Logs</a:t>
            </a:r>
          </a:p>
        </p:txBody>
      </p:sp>
      <p:sp>
        <p:nvSpPr>
          <p:cNvPr id="10" name="TextBox 9">
            <a:extLst>
              <a:ext uri="{FF2B5EF4-FFF2-40B4-BE49-F238E27FC236}">
                <a16:creationId xmlns:a16="http://schemas.microsoft.com/office/drawing/2014/main" id="{24D3BC9B-EE34-7870-A321-8803A59FDA6A}"/>
              </a:ext>
            </a:extLst>
          </p:cNvPr>
          <p:cNvSpPr txBox="1"/>
          <p:nvPr/>
        </p:nvSpPr>
        <p:spPr>
          <a:xfrm>
            <a:off x="685800" y="4778002"/>
            <a:ext cx="5703521" cy="276999"/>
          </a:xfrm>
          <a:prstGeom prst="rect">
            <a:avLst/>
          </a:prstGeom>
          <a:noFill/>
        </p:spPr>
        <p:txBody>
          <a:bodyPr wrap="square" rtlCol="0">
            <a:spAutoFit/>
          </a:bodyPr>
          <a:lstStyle/>
          <a:p>
            <a:r>
              <a:rPr lang="en-US" sz="1200" dirty="0">
                <a:latin typeface="Barlow" panose="00000500000000000000" pitchFamily="2" charset="0"/>
              </a:rPr>
              <a:t>Services to be validated will be listed below. You may filter by student or date.</a:t>
            </a:r>
          </a:p>
        </p:txBody>
      </p:sp>
      <p:pic>
        <p:nvPicPr>
          <p:cNvPr id="11" name="Picture 10">
            <a:extLst>
              <a:ext uri="{FF2B5EF4-FFF2-40B4-BE49-F238E27FC236}">
                <a16:creationId xmlns:a16="http://schemas.microsoft.com/office/drawing/2014/main" id="{34616F5D-6057-781F-8C95-35DD339F4FB6}"/>
              </a:ext>
            </a:extLst>
          </p:cNvPr>
          <p:cNvPicPr>
            <a:picLocks noChangeAspect="1"/>
          </p:cNvPicPr>
          <p:nvPr/>
        </p:nvPicPr>
        <p:blipFill>
          <a:blip r:embed="rId3"/>
          <a:stretch>
            <a:fillRect/>
          </a:stretch>
        </p:blipFill>
        <p:spPr>
          <a:xfrm>
            <a:off x="650521" y="5276216"/>
            <a:ext cx="5827890" cy="2896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34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0AB04E-FCB2-8CC5-6ABA-1673056B0BC6}"/>
              </a:ext>
            </a:extLst>
          </p:cNvPr>
          <p:cNvSpPr>
            <a:spLocks noGrp="1"/>
          </p:cNvSpPr>
          <p:nvPr>
            <p:ph type="sldNum" sz="quarter" idx="12"/>
          </p:nvPr>
        </p:nvSpPr>
        <p:spPr/>
        <p:txBody>
          <a:bodyPr/>
          <a:lstStyle/>
          <a:p>
            <a:pPr>
              <a:defRPr/>
            </a:pPr>
            <a:fld id="{0BDB9497-AC9B-43B0-BA3F-5BB7288C8DC7}" type="slidenum">
              <a:rPr lang="en-US" altLang="en-US" smtClean="0"/>
              <a:pPr>
                <a:defRPr/>
              </a:pPr>
              <a:t>15</a:t>
            </a:fld>
            <a:endParaRPr lang="en-US" altLang="en-US"/>
          </a:p>
        </p:txBody>
      </p:sp>
      <p:pic>
        <p:nvPicPr>
          <p:cNvPr id="3" name="Picture 2">
            <a:extLst>
              <a:ext uri="{FF2B5EF4-FFF2-40B4-BE49-F238E27FC236}">
                <a16:creationId xmlns:a16="http://schemas.microsoft.com/office/drawing/2014/main" id="{3FC347BB-90A3-31A5-CAA2-DC2DC9BDBE93}"/>
              </a:ext>
            </a:extLst>
          </p:cNvPr>
          <p:cNvPicPr>
            <a:picLocks noChangeAspect="1"/>
          </p:cNvPicPr>
          <p:nvPr/>
        </p:nvPicPr>
        <p:blipFill>
          <a:blip r:embed="rId2"/>
          <a:stretch>
            <a:fillRect/>
          </a:stretch>
        </p:blipFill>
        <p:spPr>
          <a:xfrm>
            <a:off x="342900" y="8080502"/>
            <a:ext cx="468679" cy="395161"/>
          </a:xfrm>
          <a:prstGeom prst="rect">
            <a:avLst/>
          </a:prstGeom>
        </p:spPr>
      </p:pic>
      <p:sp>
        <p:nvSpPr>
          <p:cNvPr id="4" name="TextBox 3">
            <a:extLst>
              <a:ext uri="{FF2B5EF4-FFF2-40B4-BE49-F238E27FC236}">
                <a16:creationId xmlns:a16="http://schemas.microsoft.com/office/drawing/2014/main" id="{7F100148-CC48-D09F-EB52-2DAEE18FC1F0}"/>
              </a:ext>
            </a:extLst>
          </p:cNvPr>
          <p:cNvSpPr txBox="1"/>
          <p:nvPr/>
        </p:nvSpPr>
        <p:spPr>
          <a:xfrm>
            <a:off x="596995" y="609600"/>
            <a:ext cx="3810000" cy="276999"/>
          </a:xfrm>
          <a:prstGeom prst="rect">
            <a:avLst/>
          </a:prstGeom>
          <a:noFill/>
        </p:spPr>
        <p:txBody>
          <a:bodyPr wrap="square" rtlCol="0">
            <a:spAutoFit/>
          </a:bodyPr>
          <a:lstStyle/>
          <a:p>
            <a:r>
              <a:rPr lang="en-US" sz="1200" dirty="0">
                <a:latin typeface="Barlow" panose="00000500000000000000" pitchFamily="2" charset="0"/>
              </a:rPr>
              <a:t>Click                     to open the record. </a:t>
            </a:r>
          </a:p>
        </p:txBody>
      </p:sp>
      <p:pic>
        <p:nvPicPr>
          <p:cNvPr id="6" name="Picture 5">
            <a:extLst>
              <a:ext uri="{FF2B5EF4-FFF2-40B4-BE49-F238E27FC236}">
                <a16:creationId xmlns:a16="http://schemas.microsoft.com/office/drawing/2014/main" id="{449860AC-E501-3B50-CC7E-91249EEE2787}"/>
              </a:ext>
            </a:extLst>
          </p:cNvPr>
          <p:cNvPicPr>
            <a:picLocks noChangeAspect="1"/>
          </p:cNvPicPr>
          <p:nvPr/>
        </p:nvPicPr>
        <p:blipFill>
          <a:blip r:embed="rId3"/>
          <a:stretch>
            <a:fillRect/>
          </a:stretch>
        </p:blipFill>
        <p:spPr>
          <a:xfrm>
            <a:off x="1066800" y="638949"/>
            <a:ext cx="571500" cy="247650"/>
          </a:xfrm>
          <a:prstGeom prst="rect">
            <a:avLst/>
          </a:prstGeom>
        </p:spPr>
      </p:pic>
      <p:pic>
        <p:nvPicPr>
          <p:cNvPr id="7" name="Picture 6">
            <a:extLst>
              <a:ext uri="{FF2B5EF4-FFF2-40B4-BE49-F238E27FC236}">
                <a16:creationId xmlns:a16="http://schemas.microsoft.com/office/drawing/2014/main" id="{1BF937A0-29C7-BBCD-E62A-8929D5D44790}"/>
              </a:ext>
            </a:extLst>
          </p:cNvPr>
          <p:cNvPicPr>
            <a:picLocks noChangeAspect="1"/>
          </p:cNvPicPr>
          <p:nvPr/>
        </p:nvPicPr>
        <p:blipFill>
          <a:blip r:embed="rId4"/>
          <a:stretch>
            <a:fillRect/>
          </a:stretch>
        </p:blipFill>
        <p:spPr>
          <a:xfrm>
            <a:off x="407845" y="970252"/>
            <a:ext cx="6127011" cy="3450635"/>
          </a:xfrm>
          <a:prstGeom prst="rect">
            <a:avLst/>
          </a:prstGeom>
        </p:spPr>
      </p:pic>
      <p:sp>
        <p:nvSpPr>
          <p:cNvPr id="8" name="TextBox 7">
            <a:extLst>
              <a:ext uri="{FF2B5EF4-FFF2-40B4-BE49-F238E27FC236}">
                <a16:creationId xmlns:a16="http://schemas.microsoft.com/office/drawing/2014/main" id="{3D1C283C-FB7D-0B84-D29F-E492FCFBFBC3}"/>
              </a:ext>
            </a:extLst>
          </p:cNvPr>
          <p:cNvSpPr txBox="1"/>
          <p:nvPr/>
        </p:nvSpPr>
        <p:spPr>
          <a:xfrm>
            <a:off x="407845" y="4648200"/>
            <a:ext cx="6107255" cy="1364989"/>
          </a:xfrm>
          <a:prstGeom prst="rect">
            <a:avLst/>
          </a:prstGeom>
          <a:noFill/>
        </p:spPr>
        <p:txBody>
          <a:bodyPr wrap="square" rtlCol="0">
            <a:spAutoFit/>
          </a:bodyPr>
          <a:lstStyle/>
          <a:p>
            <a:pPr marL="0" marR="0">
              <a:lnSpc>
                <a:spcPct val="107000"/>
              </a:lnSpc>
              <a:spcBef>
                <a:spcPts val="0"/>
              </a:spcBef>
              <a:spcAft>
                <a:spcPts val="800"/>
              </a:spcAft>
            </a:pPr>
            <a:r>
              <a:rPr lang="en-US" sz="1200" kern="100" dirty="0">
                <a:effectLst/>
                <a:latin typeface="Barlow" panose="00000500000000000000" pitchFamily="2" charset="0"/>
                <a:ea typeface="Calibri" panose="020F0502020204030204" pitchFamily="34" charset="0"/>
                <a:cs typeface="Times New Roman" panose="02020603050405020304" pitchFamily="18" charset="0"/>
              </a:rPr>
              <a:t>This allows the provider to alter the entry as needed. It is important that the details of the entry are reviewed and corrected if necessary. Pay attention to the service type and comments that may indicate the student was absent or the service was non-billable.</a:t>
            </a:r>
          </a:p>
          <a:p>
            <a:pPr marL="0" marR="0">
              <a:lnSpc>
                <a:spcPct val="107000"/>
              </a:lnSpc>
              <a:spcBef>
                <a:spcPts val="0"/>
              </a:spcBef>
              <a:spcAft>
                <a:spcPts val="800"/>
              </a:spcAft>
            </a:pPr>
            <a:r>
              <a:rPr lang="en-US" sz="1200" kern="100" dirty="0">
                <a:effectLst/>
                <a:latin typeface="Barlow" panose="00000500000000000000" pitchFamily="2" charset="0"/>
                <a:ea typeface="Calibri" panose="020F0502020204030204" pitchFamily="34" charset="0"/>
                <a:cs typeface="Times New Roman" panose="02020603050405020304" pitchFamily="18" charset="0"/>
              </a:rPr>
              <a:t>Clicking “Save Service Log” will close the record and move it forward for the next step.</a:t>
            </a:r>
          </a:p>
          <a:p>
            <a:endParaRPr lang="en-US" dirty="0"/>
          </a:p>
        </p:txBody>
      </p:sp>
    </p:spTree>
    <p:extLst>
      <p:ext uri="{BB962C8B-B14F-4D97-AF65-F5344CB8AC3E}">
        <p14:creationId xmlns:p14="http://schemas.microsoft.com/office/powerpoint/2010/main" val="268691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7CD5AE1-BE86-99E3-884D-E6AF219F1078}"/>
              </a:ext>
            </a:extLst>
          </p:cNvPr>
          <p:cNvSpPr>
            <a:spLocks noGrp="1"/>
          </p:cNvSpPr>
          <p:nvPr>
            <p:ph type="title"/>
          </p:nvPr>
        </p:nvSpPr>
        <p:spPr>
          <a:xfrm>
            <a:off x="1200150" y="101600"/>
            <a:ext cx="4171950" cy="890588"/>
          </a:xfrm>
        </p:spPr>
        <p:txBody>
          <a:bodyPr/>
          <a:lstStyle/>
          <a:p>
            <a:pPr eaLnBrk="1" hangingPunct="1"/>
            <a:r>
              <a:rPr lang="en-US" altLang="en-US" sz="2800" b="1">
                <a:latin typeface="Barlow" panose="00000500000000000000" pitchFamily="2" charset="0"/>
              </a:rPr>
              <a:t>Navigating the Site</a:t>
            </a:r>
            <a:endParaRPr lang="en-US" altLang="en-US" sz="2800">
              <a:latin typeface="Barlow" panose="00000500000000000000" pitchFamily="2" charset="0"/>
            </a:endParaRPr>
          </a:p>
        </p:txBody>
      </p:sp>
      <p:sp>
        <p:nvSpPr>
          <p:cNvPr id="6147" name="TextBox 9">
            <a:extLst>
              <a:ext uri="{FF2B5EF4-FFF2-40B4-BE49-F238E27FC236}">
                <a16:creationId xmlns:a16="http://schemas.microsoft.com/office/drawing/2014/main" id="{9F2DDBC1-AD71-A68E-208B-04ED370740DA}"/>
              </a:ext>
            </a:extLst>
          </p:cNvPr>
          <p:cNvSpPr txBox="1">
            <a:spLocks noChangeArrowheads="1"/>
          </p:cNvSpPr>
          <p:nvPr/>
        </p:nvSpPr>
        <p:spPr bwMode="auto">
          <a:xfrm>
            <a:off x="287338" y="1752600"/>
            <a:ext cx="6143625"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1200" dirty="0">
                <a:latin typeface="Barlow" panose="00000500000000000000" pitchFamily="2" charset="0"/>
              </a:rPr>
              <a:t>The top right corner of the Service Portal displays the Navigational Links that are available continuously throughout the system.</a:t>
            </a:r>
          </a:p>
          <a:p>
            <a:pPr eaLnBrk="1" hangingPunct="1">
              <a:spcBef>
                <a:spcPct val="0"/>
              </a:spcBef>
              <a:buFontTx/>
              <a:buNone/>
            </a:pPr>
            <a:endParaRPr lang="en-US" altLang="en-US" sz="1200" b="1" dirty="0">
              <a:latin typeface="Barlow" panose="00000500000000000000" pitchFamily="2" charset="0"/>
            </a:endParaRPr>
          </a:p>
          <a:p>
            <a:pPr eaLnBrk="1" hangingPunct="1">
              <a:spcBef>
                <a:spcPct val="0"/>
              </a:spcBef>
              <a:buFontTx/>
              <a:buNone/>
            </a:pPr>
            <a:r>
              <a:rPr lang="en-US" altLang="en-US" sz="1200" b="1" dirty="0">
                <a:latin typeface="Barlow" panose="00000500000000000000" pitchFamily="2" charset="0"/>
              </a:rPr>
              <a:t>My account</a:t>
            </a:r>
            <a:r>
              <a:rPr lang="en-US" altLang="en-US" sz="1200" dirty="0">
                <a:latin typeface="Barlow" panose="00000500000000000000" pitchFamily="2" charset="0"/>
              </a:rPr>
              <a:t>: To change password</a:t>
            </a:r>
          </a:p>
          <a:p>
            <a:pPr eaLnBrk="1" hangingPunct="1">
              <a:spcBef>
                <a:spcPct val="0"/>
              </a:spcBef>
              <a:buFontTx/>
              <a:buNone/>
            </a:pPr>
            <a:endParaRPr lang="en-US" altLang="en-US" sz="1200" b="1" dirty="0">
              <a:latin typeface="Barlow" panose="00000500000000000000" pitchFamily="2" charset="0"/>
            </a:endParaRPr>
          </a:p>
          <a:p>
            <a:pPr eaLnBrk="1" hangingPunct="1">
              <a:spcBef>
                <a:spcPct val="0"/>
              </a:spcBef>
              <a:buFontTx/>
              <a:buNone/>
            </a:pPr>
            <a:r>
              <a:rPr lang="en-US" altLang="en-US" sz="1200" b="1" dirty="0">
                <a:latin typeface="Barlow" panose="00000500000000000000" pitchFamily="2" charset="0"/>
              </a:rPr>
              <a:t>Log out</a:t>
            </a:r>
            <a:r>
              <a:rPr lang="en-US" altLang="en-US" sz="1200" dirty="0">
                <a:latin typeface="Barlow" panose="00000500000000000000" pitchFamily="2" charset="0"/>
              </a:rPr>
              <a:t>: Ends session</a:t>
            </a:r>
          </a:p>
          <a:p>
            <a:pPr eaLnBrk="1" hangingPunct="1">
              <a:spcBef>
                <a:spcPct val="0"/>
              </a:spcBef>
              <a:buFontTx/>
              <a:buNone/>
            </a:pPr>
            <a:endParaRPr lang="en-US" altLang="en-US" sz="1200" b="1" dirty="0">
              <a:latin typeface="Barlow" panose="00000500000000000000" pitchFamily="2" charset="0"/>
            </a:endParaRPr>
          </a:p>
          <a:p>
            <a:pPr eaLnBrk="1" hangingPunct="1">
              <a:spcBef>
                <a:spcPct val="0"/>
              </a:spcBef>
              <a:buFontTx/>
              <a:buNone/>
            </a:pPr>
            <a:r>
              <a:rPr lang="en-US" altLang="en-US" sz="1200" b="1" dirty="0">
                <a:latin typeface="Barlow" panose="00000500000000000000" pitchFamily="2" charset="0"/>
              </a:rPr>
              <a:t>Home</a:t>
            </a:r>
            <a:r>
              <a:rPr lang="en-US" altLang="en-US" sz="1200" dirty="0">
                <a:latin typeface="Barlow" panose="00000500000000000000" pitchFamily="2" charset="0"/>
              </a:rPr>
              <a:t>: Returns you to home page. </a:t>
            </a:r>
          </a:p>
          <a:p>
            <a:pPr eaLnBrk="1" hangingPunct="1">
              <a:spcBef>
                <a:spcPct val="0"/>
              </a:spcBef>
              <a:buFontTx/>
              <a:buNone/>
            </a:pPr>
            <a:endParaRPr lang="en-US" altLang="en-US" sz="1200" b="1" dirty="0">
              <a:latin typeface="Barlow" panose="00000500000000000000" pitchFamily="2" charset="0"/>
            </a:endParaRPr>
          </a:p>
          <a:p>
            <a:pPr eaLnBrk="1" hangingPunct="1">
              <a:spcBef>
                <a:spcPct val="0"/>
              </a:spcBef>
              <a:buFontTx/>
              <a:buNone/>
            </a:pPr>
            <a:r>
              <a:rPr lang="en-US" altLang="en-US" sz="1200" b="1" dirty="0">
                <a:latin typeface="Barlow" panose="00000500000000000000" pitchFamily="2" charset="0"/>
              </a:rPr>
              <a:t>Wizards: </a:t>
            </a:r>
            <a:r>
              <a:rPr lang="en-US" altLang="en-US" sz="1200" dirty="0">
                <a:latin typeface="Barlow" panose="00000500000000000000" pitchFamily="2" charset="0"/>
              </a:rPr>
              <a:t>This is how you will log eligible services.</a:t>
            </a:r>
          </a:p>
          <a:p>
            <a:pPr lvl="1" eaLnBrk="1" hangingPunct="1">
              <a:spcBef>
                <a:spcPct val="0"/>
              </a:spcBef>
              <a:buFont typeface="Arial" panose="020B0604020202020204" pitchFamily="34" charset="0"/>
              <a:buChar char="•"/>
            </a:pPr>
            <a:endParaRPr lang="en-US" altLang="en-US" sz="1200" b="1" i="1" u="sng" dirty="0">
              <a:latin typeface="Barlow" panose="00000500000000000000" pitchFamily="2" charset="0"/>
            </a:endParaRPr>
          </a:p>
          <a:p>
            <a:pPr lvl="1" eaLnBrk="1" hangingPunct="1">
              <a:spcBef>
                <a:spcPct val="0"/>
              </a:spcBef>
              <a:buFont typeface="Arial" panose="020B0604020202020204" pitchFamily="34" charset="0"/>
              <a:buNone/>
            </a:pPr>
            <a:r>
              <a:rPr lang="en-US" altLang="en-US" sz="1200" b="1" i="1" u="sng" dirty="0">
                <a:latin typeface="Barlow" panose="00000500000000000000" pitchFamily="2" charset="0"/>
              </a:rPr>
              <a:t>Service Log by Student Wizard </a:t>
            </a:r>
            <a:r>
              <a:rPr lang="en-US" altLang="en-US" sz="1200" dirty="0">
                <a:latin typeface="Barlow" panose="00000500000000000000" pitchFamily="2" charset="0"/>
              </a:rPr>
              <a:t>–Where services are entered for students on you</a:t>
            </a:r>
            <a:r>
              <a:rPr lang="en-US" altLang="en-US" sz="1200" i="1" dirty="0">
                <a:latin typeface="Barlow" panose="00000500000000000000" pitchFamily="2" charset="0"/>
              </a:rPr>
              <a:t>r</a:t>
            </a:r>
            <a:r>
              <a:rPr lang="en-US" altLang="en-US" sz="1200" dirty="0">
                <a:latin typeface="Barlow" panose="00000500000000000000" pitchFamily="2" charset="0"/>
              </a:rPr>
              <a:t> caseload. Users may select one student, multiple or all students. You must choose at least one student.</a:t>
            </a:r>
          </a:p>
          <a:p>
            <a:pPr lvl="1" eaLnBrk="1" hangingPunct="1">
              <a:spcBef>
                <a:spcPct val="0"/>
              </a:spcBef>
              <a:buFont typeface="Arial" panose="020B0604020202020204" pitchFamily="34" charset="0"/>
              <a:buNone/>
            </a:pPr>
            <a:endParaRPr lang="en-US" altLang="en-US" sz="1200" dirty="0">
              <a:latin typeface="Barlow" panose="00000500000000000000" pitchFamily="2" charset="0"/>
            </a:endParaRPr>
          </a:p>
          <a:p>
            <a:pPr lvl="1" eaLnBrk="1" hangingPunct="1">
              <a:spcBef>
                <a:spcPct val="0"/>
              </a:spcBef>
              <a:buFont typeface="Arial" panose="020B0604020202020204" pitchFamily="34" charset="0"/>
              <a:buNone/>
            </a:pPr>
            <a:r>
              <a:rPr lang="en-US" altLang="en-US" sz="1200" b="1" i="1" u="sng" dirty="0">
                <a:latin typeface="Barlow" panose="00000500000000000000" pitchFamily="2" charset="0"/>
              </a:rPr>
              <a:t>Edit Student Service Logs </a:t>
            </a:r>
            <a:r>
              <a:rPr lang="en-US" altLang="en-US" sz="1200" b="1" dirty="0">
                <a:latin typeface="Barlow" panose="00000500000000000000" pitchFamily="2" charset="0"/>
              </a:rPr>
              <a:t>– </a:t>
            </a:r>
            <a:r>
              <a:rPr lang="en-US" altLang="en-US" sz="1200" dirty="0">
                <a:latin typeface="Barlow" panose="00000500000000000000" pitchFamily="2" charset="0"/>
              </a:rPr>
              <a:t>You can edit all service logs as long as status is pending. You can change service documentation, add or delete comments or change time. You can also delete services if needed.</a:t>
            </a:r>
          </a:p>
          <a:p>
            <a:pPr lvl="1" eaLnBrk="1" hangingPunct="1">
              <a:spcBef>
                <a:spcPct val="0"/>
              </a:spcBef>
              <a:buFont typeface="Arial" panose="020B0604020202020204" pitchFamily="34" charset="0"/>
              <a:buNone/>
            </a:pPr>
            <a:endParaRPr lang="en-US" altLang="en-US" sz="1200" dirty="0">
              <a:latin typeface="Barlow" panose="00000500000000000000" pitchFamily="2" charset="0"/>
            </a:endParaRPr>
          </a:p>
          <a:p>
            <a:pPr lvl="1" eaLnBrk="1" hangingPunct="1">
              <a:spcBef>
                <a:spcPct val="0"/>
              </a:spcBef>
              <a:buFont typeface="Arial" panose="020B0604020202020204" pitchFamily="34" charset="0"/>
              <a:buNone/>
            </a:pPr>
            <a:r>
              <a:rPr lang="en-US" altLang="en-US" sz="1200" b="1" i="1" u="sng" dirty="0">
                <a:latin typeface="Barlow" panose="00000500000000000000" pitchFamily="2" charset="0"/>
              </a:rPr>
              <a:t>Supervision Log </a:t>
            </a:r>
            <a:r>
              <a:rPr lang="en-US" altLang="en-US" sz="1200" dirty="0">
                <a:latin typeface="Barlow" panose="00000500000000000000" pitchFamily="2" charset="0"/>
              </a:rPr>
              <a:t>– Use this wizard if you need to complete supervision logs. Supervisors have been assigned to supervise providers and are required to view and approve students’ service logs before they can be submitted for reimbursement.</a:t>
            </a:r>
          </a:p>
          <a:p>
            <a:pPr eaLnBrk="1" hangingPunct="1">
              <a:spcBef>
                <a:spcPct val="0"/>
              </a:spcBef>
              <a:buFontTx/>
              <a:buNone/>
            </a:pPr>
            <a:endParaRPr lang="en-US" altLang="en-US" sz="1200" b="1" dirty="0">
              <a:latin typeface="Barlow" panose="00000500000000000000" pitchFamily="2" charset="0"/>
            </a:endParaRPr>
          </a:p>
          <a:p>
            <a:pPr eaLnBrk="1" hangingPunct="1">
              <a:spcBef>
                <a:spcPct val="0"/>
              </a:spcBef>
              <a:buFontTx/>
              <a:buNone/>
            </a:pPr>
            <a:r>
              <a:rPr lang="en-US" altLang="en-US" sz="1200" b="1" dirty="0">
                <a:latin typeface="Barlow" panose="00000500000000000000" pitchFamily="2" charset="0"/>
              </a:rPr>
              <a:t>Reports</a:t>
            </a:r>
            <a:r>
              <a:rPr lang="en-US" altLang="en-US" sz="1200" dirty="0">
                <a:latin typeface="Barlow" panose="00000500000000000000" pitchFamily="2" charset="0"/>
              </a:rPr>
              <a:t>: Live Reports can be saved or printed</a:t>
            </a:r>
          </a:p>
          <a:p>
            <a:pPr lvl="1" eaLnBrk="1" hangingPunct="1">
              <a:spcBef>
                <a:spcPct val="0"/>
              </a:spcBef>
              <a:buFont typeface="Arial" panose="020B0604020202020204" pitchFamily="34" charset="0"/>
              <a:buChar char="•"/>
            </a:pPr>
            <a:r>
              <a:rPr lang="en-US" altLang="en-US" sz="1200" b="1" dirty="0">
                <a:latin typeface="Barlow" panose="00000500000000000000" pitchFamily="2" charset="0"/>
              </a:rPr>
              <a:t>Logging Summary</a:t>
            </a:r>
          </a:p>
          <a:p>
            <a:pPr lvl="1" eaLnBrk="1" hangingPunct="1">
              <a:spcBef>
                <a:spcPct val="0"/>
              </a:spcBef>
              <a:buFont typeface="Arial" panose="020B0604020202020204" pitchFamily="34" charset="0"/>
              <a:buChar char="•"/>
            </a:pPr>
            <a:r>
              <a:rPr lang="en-US" altLang="en-US" sz="1200" b="1" i="1" dirty="0">
                <a:latin typeface="Barlow" panose="00000500000000000000" pitchFamily="2" charset="0"/>
              </a:rPr>
              <a:t>Detailed Student Report</a:t>
            </a:r>
          </a:p>
          <a:p>
            <a:pPr lvl="1" eaLnBrk="1" hangingPunct="1">
              <a:spcBef>
                <a:spcPct val="0"/>
              </a:spcBef>
              <a:buFont typeface="Arial" panose="020B0604020202020204" pitchFamily="34" charset="0"/>
              <a:buChar char="•"/>
            </a:pPr>
            <a:r>
              <a:rPr lang="en-US" altLang="en-US" sz="1200" b="1" i="1" dirty="0">
                <a:latin typeface="Barlow" panose="00000500000000000000" pitchFamily="2" charset="0"/>
              </a:rPr>
              <a:t>Monthly Student Log.</a:t>
            </a:r>
          </a:p>
          <a:p>
            <a:pPr eaLnBrk="1" hangingPunct="1">
              <a:spcBef>
                <a:spcPct val="0"/>
              </a:spcBef>
              <a:buFontTx/>
              <a:buNone/>
            </a:pPr>
            <a:r>
              <a:rPr lang="en-US" altLang="en-US" sz="1200" b="1" dirty="0">
                <a:latin typeface="Barlow" panose="00000500000000000000" pitchFamily="2" charset="0"/>
              </a:rPr>
              <a:t>Manage Caseload</a:t>
            </a:r>
            <a:r>
              <a:rPr lang="en-US" altLang="en-US" sz="1200" dirty="0">
                <a:latin typeface="Barlow" panose="00000500000000000000" pitchFamily="2" charset="0"/>
              </a:rPr>
              <a:t>: Providers can easily add/remove students to and from their caseload. </a:t>
            </a:r>
          </a:p>
          <a:p>
            <a:pPr eaLnBrk="1" hangingPunct="1">
              <a:spcBef>
                <a:spcPct val="0"/>
              </a:spcBef>
              <a:buFontTx/>
              <a:buNone/>
            </a:pPr>
            <a:endParaRPr lang="en-US" altLang="en-US" sz="1200" dirty="0">
              <a:latin typeface="Barlow" panose="00000500000000000000" pitchFamily="2" charset="0"/>
            </a:endParaRPr>
          </a:p>
          <a:p>
            <a:pPr eaLnBrk="1" hangingPunct="1">
              <a:spcBef>
                <a:spcPct val="0"/>
              </a:spcBef>
              <a:buFontTx/>
              <a:buNone/>
            </a:pPr>
            <a:r>
              <a:rPr lang="en-US" altLang="en-US" sz="1200" b="1" dirty="0">
                <a:latin typeface="Barlow" panose="00000500000000000000" pitchFamily="2" charset="0"/>
              </a:rPr>
              <a:t>Help</a:t>
            </a:r>
            <a:r>
              <a:rPr lang="en-US" altLang="en-US" sz="1200" dirty="0">
                <a:latin typeface="Barlow" panose="00000500000000000000" pitchFamily="2" charset="0"/>
              </a:rPr>
              <a:t> : Training Videos and answers to frequent questions.</a:t>
            </a:r>
          </a:p>
          <a:p>
            <a:pPr eaLnBrk="1" hangingPunct="1">
              <a:spcBef>
                <a:spcPct val="0"/>
              </a:spcBef>
              <a:buFontTx/>
              <a:buNone/>
            </a:pPr>
            <a:endParaRPr lang="en-US" altLang="en-US" sz="1200" dirty="0">
              <a:latin typeface="Barlow" panose="00000500000000000000" pitchFamily="2" charset="0"/>
            </a:endParaRPr>
          </a:p>
          <a:p>
            <a:pPr eaLnBrk="1" hangingPunct="1">
              <a:spcBef>
                <a:spcPct val="0"/>
              </a:spcBef>
              <a:buFontTx/>
              <a:buNone/>
            </a:pPr>
            <a:r>
              <a:rPr lang="en-US" altLang="en-US" sz="1200" b="1" dirty="0">
                <a:latin typeface="Barlow" panose="00000500000000000000" pitchFamily="2" charset="0"/>
              </a:rPr>
              <a:t>     Guides and Resources: </a:t>
            </a:r>
            <a:r>
              <a:rPr lang="en-US" altLang="en-US" sz="1200" dirty="0">
                <a:latin typeface="Barlow" panose="00000500000000000000" pitchFamily="2" charset="0"/>
              </a:rPr>
              <a:t>Guides and Resources is an easy to use, centralized location for 		                important SBCH program related documents that are 		                frequently used by related services providers.</a:t>
            </a:r>
          </a:p>
          <a:p>
            <a:pPr lvl="1" eaLnBrk="1" hangingPunct="1">
              <a:spcBef>
                <a:spcPct val="0"/>
              </a:spcBef>
              <a:buFont typeface="Arial" panose="020B0604020202020204" pitchFamily="34" charset="0"/>
              <a:buChar char="•"/>
            </a:pPr>
            <a:endParaRPr lang="en-US" altLang="en-US" sz="1800" dirty="0">
              <a:latin typeface="Barlow" panose="00000500000000000000" pitchFamily="2" charset="0"/>
            </a:endParaRPr>
          </a:p>
        </p:txBody>
      </p:sp>
      <p:sp>
        <p:nvSpPr>
          <p:cNvPr id="6148" name="Slide Number Placeholder 7">
            <a:extLst>
              <a:ext uri="{FF2B5EF4-FFF2-40B4-BE49-F238E27FC236}">
                <a16:creationId xmlns:a16="http://schemas.microsoft.com/office/drawing/2014/main" id="{F96D5BA9-09EC-5B27-C2E4-DA616B0CAE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6829F4D-0A27-4864-946C-A77D7122B93F}" type="slidenum">
              <a:rPr lang="en-US" altLang="en-US" sz="1200" smtClean="0">
                <a:solidFill>
                  <a:srgbClr val="898989"/>
                </a:solidFill>
                <a:latin typeface="Barlow" panose="00000500000000000000" pitchFamily="2" charset="0"/>
              </a:rPr>
              <a:pPr>
                <a:spcBef>
                  <a:spcPct val="0"/>
                </a:spcBef>
                <a:buFontTx/>
                <a:buNone/>
              </a:pPr>
              <a:t>2</a:t>
            </a:fld>
            <a:endParaRPr lang="en-US" altLang="en-US" sz="1200">
              <a:solidFill>
                <a:srgbClr val="898989"/>
              </a:solidFill>
              <a:latin typeface="Barlow" panose="00000500000000000000" pitchFamily="2" charset="0"/>
            </a:endParaRPr>
          </a:p>
        </p:txBody>
      </p:sp>
      <p:pic>
        <p:nvPicPr>
          <p:cNvPr id="6149" name="Picture 2">
            <a:extLst>
              <a:ext uri="{FF2B5EF4-FFF2-40B4-BE49-F238E27FC236}">
                <a16:creationId xmlns:a16="http://schemas.microsoft.com/office/drawing/2014/main" id="{545D7410-A22F-1C51-85AA-792B48DAA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500" r="3720"/>
          <a:stretch>
            <a:fillRect/>
          </a:stretch>
        </p:blipFill>
        <p:spPr bwMode="auto">
          <a:xfrm>
            <a:off x="269875" y="874713"/>
            <a:ext cx="6245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1EA3B9-5670-0019-65C2-7391AAC33F76}"/>
              </a:ext>
            </a:extLst>
          </p:cNvPr>
          <p:cNvSpPr txBox="1"/>
          <p:nvPr/>
        </p:nvSpPr>
        <p:spPr>
          <a:xfrm>
            <a:off x="361950" y="849313"/>
            <a:ext cx="6057900" cy="1384995"/>
          </a:xfrm>
          <a:prstGeom prst="rect">
            <a:avLst/>
          </a:prstGeom>
          <a:noFill/>
        </p:spPr>
        <p:txBody>
          <a:bodyPr>
            <a:spAutoFit/>
          </a:bodyPr>
          <a:lstStyle/>
          <a:p>
            <a:pPr eaLnBrk="1" fontAlgn="auto" hangingPunct="1">
              <a:spcBef>
                <a:spcPts val="0"/>
              </a:spcBef>
              <a:spcAft>
                <a:spcPts val="0"/>
              </a:spcAft>
              <a:defRPr/>
            </a:pPr>
            <a:r>
              <a:rPr lang="en-US" sz="1200" b="1" dirty="0">
                <a:latin typeface="Barlow" panose="00000500000000000000" pitchFamily="2" charset="0"/>
              </a:rPr>
              <a:t>Click the “Manage Caseload’ link </a:t>
            </a:r>
            <a:r>
              <a:rPr lang="en-US" sz="1200" dirty="0">
                <a:latin typeface="Barlow" panose="00000500000000000000" pitchFamily="2" charset="0"/>
              </a:rPr>
              <a:t>to view available students in district to add to your caseload</a:t>
            </a:r>
            <a:r>
              <a:rPr lang="en-US" sz="1200" b="1" dirty="0">
                <a:latin typeface="Barlow" panose="00000500000000000000" pitchFamily="2" charset="0"/>
              </a:rPr>
              <a:t>.  </a:t>
            </a:r>
          </a:p>
          <a:p>
            <a:pPr marL="171450" indent="-171450" eaLnBrk="1" fontAlgn="auto" hangingPunct="1">
              <a:spcBef>
                <a:spcPts val="0"/>
              </a:spcBef>
              <a:spcAft>
                <a:spcPts val="0"/>
              </a:spcAft>
              <a:buFont typeface="Arial" panose="020B0604020202020204" pitchFamily="34" charset="0"/>
              <a:buChar char="•"/>
              <a:defRPr/>
            </a:pPr>
            <a:r>
              <a:rPr lang="en-US" sz="1200" dirty="0">
                <a:latin typeface="Barlow" panose="00000500000000000000" pitchFamily="2" charset="0"/>
              </a:rPr>
              <a:t>Students in the portal are a district choice. You may see the entire student population or only students in Special Education. </a:t>
            </a:r>
          </a:p>
          <a:p>
            <a:pPr marL="171450" indent="-171450" eaLnBrk="1" fontAlgn="auto" hangingPunct="1">
              <a:spcBef>
                <a:spcPts val="0"/>
              </a:spcBef>
              <a:spcAft>
                <a:spcPts val="0"/>
              </a:spcAft>
              <a:buFont typeface="Arial" panose="020B0604020202020204" pitchFamily="34" charset="0"/>
              <a:buChar char="•"/>
              <a:defRPr/>
            </a:pPr>
            <a:r>
              <a:rPr lang="en-US" sz="1200" dirty="0">
                <a:latin typeface="Barlow" panose="00000500000000000000" pitchFamily="2" charset="0"/>
              </a:rPr>
              <a:t>New students or students in the identification phase may not  appear immediately. </a:t>
            </a:r>
          </a:p>
          <a:p>
            <a:pPr marL="171450" indent="-171450" eaLnBrk="1" fontAlgn="auto" hangingPunct="1">
              <a:spcBef>
                <a:spcPts val="0"/>
              </a:spcBef>
              <a:spcAft>
                <a:spcPts val="0"/>
              </a:spcAft>
              <a:buFont typeface="Arial" panose="020B0604020202020204" pitchFamily="34" charset="0"/>
              <a:buChar char="•"/>
              <a:defRPr/>
            </a:pPr>
            <a:r>
              <a:rPr lang="en-US" sz="1200" dirty="0">
                <a:latin typeface="Barlow" panose="00000500000000000000" pitchFamily="2" charset="0"/>
              </a:rPr>
              <a:t>If you cannot find a student as your district administrator/ Medicaid coordinator for assistance. </a:t>
            </a:r>
          </a:p>
        </p:txBody>
      </p:sp>
      <p:sp>
        <p:nvSpPr>
          <p:cNvPr id="7171" name="TextBox 10">
            <a:extLst>
              <a:ext uri="{FF2B5EF4-FFF2-40B4-BE49-F238E27FC236}">
                <a16:creationId xmlns:a16="http://schemas.microsoft.com/office/drawing/2014/main" id="{D1B02877-2692-6649-E24E-05D1E3D6E507}"/>
              </a:ext>
            </a:extLst>
          </p:cNvPr>
          <p:cNvSpPr txBox="1">
            <a:spLocks noChangeArrowheads="1"/>
          </p:cNvSpPr>
          <p:nvPr/>
        </p:nvSpPr>
        <p:spPr bwMode="auto">
          <a:xfrm>
            <a:off x="416611" y="6943967"/>
            <a:ext cx="6098489" cy="646331"/>
          </a:xfrm>
          <a:prstGeom prst="rect">
            <a:avLst/>
          </a:prstGeom>
          <a:solidFill>
            <a:schemeClr val="bg2"/>
          </a:solid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latin typeface="Barlow" panose="00000500000000000000" pitchFamily="2" charset="0"/>
              </a:rPr>
              <a:t>You will notice the </a:t>
            </a:r>
            <a:r>
              <a:rPr lang="en-US" altLang="en-US" sz="1200" b="1" dirty="0">
                <a:latin typeface="Barlow" panose="00000500000000000000" pitchFamily="2" charset="0"/>
              </a:rPr>
              <a:t>‘Only show active students</a:t>
            </a:r>
            <a:r>
              <a:rPr lang="en-US" altLang="en-US" sz="1200" dirty="0">
                <a:latin typeface="Barlow" panose="00000500000000000000" pitchFamily="2" charset="0"/>
              </a:rPr>
              <a:t>’ button is selected by default. This will allow you to only search for students currently active within the district. If you unselect this button, you will be able to find students who may have left district and are no longer active.</a:t>
            </a:r>
          </a:p>
        </p:txBody>
      </p:sp>
      <p:sp>
        <p:nvSpPr>
          <p:cNvPr id="7172" name="Slide Number Placeholder 8">
            <a:extLst>
              <a:ext uri="{FF2B5EF4-FFF2-40B4-BE49-F238E27FC236}">
                <a16:creationId xmlns:a16="http://schemas.microsoft.com/office/drawing/2014/main" id="{7E902E27-624A-9569-72F3-7B7CD2B4A9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13B48F4-F671-46AB-82B1-11FFE137AA9C}" type="slidenum">
              <a:rPr lang="en-US" altLang="en-US" sz="1200" smtClean="0">
                <a:solidFill>
                  <a:srgbClr val="898989"/>
                </a:solidFill>
                <a:latin typeface="Barlow" panose="00000500000000000000" pitchFamily="2" charset="0"/>
              </a:rPr>
              <a:pPr>
                <a:spcBef>
                  <a:spcPct val="0"/>
                </a:spcBef>
                <a:buFontTx/>
                <a:buNone/>
              </a:pPr>
              <a:t>3</a:t>
            </a:fld>
            <a:endParaRPr lang="en-US" altLang="en-US" sz="1200">
              <a:solidFill>
                <a:srgbClr val="898989"/>
              </a:solidFill>
              <a:latin typeface="Barlow" panose="00000500000000000000" pitchFamily="2" charset="0"/>
            </a:endParaRPr>
          </a:p>
        </p:txBody>
      </p:sp>
      <p:sp>
        <p:nvSpPr>
          <p:cNvPr id="7173" name="Title 1">
            <a:extLst>
              <a:ext uri="{FF2B5EF4-FFF2-40B4-BE49-F238E27FC236}">
                <a16:creationId xmlns:a16="http://schemas.microsoft.com/office/drawing/2014/main" id="{808A93B6-E320-A38A-C686-C78D3A72E8C2}"/>
              </a:ext>
            </a:extLst>
          </p:cNvPr>
          <p:cNvSpPr>
            <a:spLocks noGrp="1"/>
          </p:cNvSpPr>
          <p:nvPr>
            <p:ph type="title"/>
          </p:nvPr>
        </p:nvSpPr>
        <p:spPr>
          <a:xfrm>
            <a:off x="1233488" y="76200"/>
            <a:ext cx="4171950" cy="890588"/>
          </a:xfrm>
        </p:spPr>
        <p:txBody>
          <a:bodyPr/>
          <a:lstStyle/>
          <a:p>
            <a:pPr eaLnBrk="1" hangingPunct="1"/>
            <a:r>
              <a:rPr lang="en-US" altLang="en-US" sz="2800" b="1" dirty="0">
                <a:latin typeface="Barlow" panose="00000500000000000000" pitchFamily="2" charset="0"/>
              </a:rPr>
              <a:t>Managing Your Caseload</a:t>
            </a:r>
            <a:endParaRPr lang="en-US" altLang="en-US" sz="2800" dirty="0">
              <a:latin typeface="Barlow" panose="00000500000000000000" pitchFamily="2" charset="0"/>
            </a:endParaRPr>
          </a:p>
        </p:txBody>
      </p:sp>
      <p:sp>
        <p:nvSpPr>
          <p:cNvPr id="7174" name="Content Placeholder 1">
            <a:extLst>
              <a:ext uri="{FF2B5EF4-FFF2-40B4-BE49-F238E27FC236}">
                <a16:creationId xmlns:a16="http://schemas.microsoft.com/office/drawing/2014/main" id="{BBD9BFBA-F7EE-AB04-73EB-1104900D921A}"/>
              </a:ext>
            </a:extLst>
          </p:cNvPr>
          <p:cNvSpPr>
            <a:spLocks noGrp="1"/>
          </p:cNvSpPr>
          <p:nvPr>
            <p:ph idx="1"/>
          </p:nvPr>
        </p:nvSpPr>
        <p:spPr>
          <a:xfrm>
            <a:off x="403934" y="5494680"/>
            <a:ext cx="6057900" cy="1085621"/>
          </a:xfrm>
        </p:spPr>
        <p:txBody>
          <a:bodyPr/>
          <a:lstStyle/>
          <a:p>
            <a:r>
              <a:rPr lang="en-US" altLang="en-US" sz="1200" dirty="0">
                <a:latin typeface="Barlow" panose="00000500000000000000" pitchFamily="2" charset="0"/>
              </a:rPr>
              <a:t>Search for students by entering a few letters of the last and or first name.</a:t>
            </a:r>
          </a:p>
          <a:p>
            <a:r>
              <a:rPr lang="en-US" altLang="en-US" sz="1200" dirty="0">
                <a:latin typeface="Barlow" panose="00000500000000000000" pitchFamily="2" charset="0"/>
              </a:rPr>
              <a:t>To add a student, click on the “Add” button to the left.</a:t>
            </a:r>
          </a:p>
          <a:p>
            <a:r>
              <a:rPr lang="en-US" altLang="en-US" sz="1200" dirty="0">
                <a:latin typeface="Barlow" panose="00000500000000000000" pitchFamily="2" charset="0"/>
              </a:rPr>
              <a:t>To remove a student from your caseload, click on the “Remove” button to the left.</a:t>
            </a:r>
          </a:p>
          <a:p>
            <a:r>
              <a:rPr lang="en-US" altLang="en-US" sz="1200" dirty="0">
                <a:latin typeface="Barlow" panose="00000500000000000000" pitchFamily="2" charset="0"/>
              </a:rPr>
              <a:t>Use the “only show students on my caseload” box to quickly see the students you have previously selected.</a:t>
            </a:r>
          </a:p>
          <a:p>
            <a:endParaRPr lang="en-US" altLang="en-US" sz="1400" dirty="0">
              <a:latin typeface="Barlow" panose="00000500000000000000" pitchFamily="2" charset="0"/>
            </a:endParaRPr>
          </a:p>
        </p:txBody>
      </p:sp>
      <p:pic>
        <p:nvPicPr>
          <p:cNvPr id="3" name="Picture 2">
            <a:extLst>
              <a:ext uri="{FF2B5EF4-FFF2-40B4-BE49-F238E27FC236}">
                <a16:creationId xmlns:a16="http://schemas.microsoft.com/office/drawing/2014/main" id="{CE6BD6FB-594E-4722-8355-D9EDA97266E7}"/>
              </a:ext>
            </a:extLst>
          </p:cNvPr>
          <p:cNvPicPr>
            <a:picLocks noChangeAspect="1"/>
          </p:cNvPicPr>
          <p:nvPr/>
        </p:nvPicPr>
        <p:blipFill>
          <a:blip r:embed="rId3"/>
          <a:stretch>
            <a:fillRect/>
          </a:stretch>
        </p:blipFill>
        <p:spPr>
          <a:xfrm>
            <a:off x="416611" y="2490206"/>
            <a:ext cx="6045223" cy="2640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470783-F7C7-2A24-38BC-799396877CAB}"/>
              </a:ext>
            </a:extLst>
          </p:cNvPr>
          <p:cNvPicPr>
            <a:picLocks noChangeAspect="1"/>
          </p:cNvPicPr>
          <p:nvPr/>
        </p:nvPicPr>
        <p:blipFill>
          <a:blip r:embed="rId2"/>
          <a:stretch>
            <a:fillRect/>
          </a:stretch>
        </p:blipFill>
        <p:spPr>
          <a:xfrm>
            <a:off x="522287" y="1852206"/>
            <a:ext cx="5726113" cy="1490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219" name="Slide Number Placeholder 1">
            <a:extLst>
              <a:ext uri="{FF2B5EF4-FFF2-40B4-BE49-F238E27FC236}">
                <a16:creationId xmlns:a16="http://schemas.microsoft.com/office/drawing/2014/main" id="{AEE25705-A01C-67C6-6620-43F31B71ACA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087204-8029-40AF-B554-23805B2F4CA5}" type="slidenum">
              <a:rPr lang="en-US" altLang="en-US" sz="1200" smtClean="0">
                <a:solidFill>
                  <a:srgbClr val="898989"/>
                </a:solidFill>
                <a:latin typeface="Barlow" panose="00000500000000000000" pitchFamily="2" charset="0"/>
              </a:rPr>
              <a:pPr>
                <a:spcBef>
                  <a:spcPct val="0"/>
                </a:spcBef>
                <a:buFontTx/>
                <a:buNone/>
              </a:pPr>
              <a:t>4</a:t>
            </a:fld>
            <a:endParaRPr lang="en-US" altLang="en-US" sz="1200">
              <a:solidFill>
                <a:srgbClr val="898989"/>
              </a:solidFill>
              <a:latin typeface="Barlow" panose="00000500000000000000" pitchFamily="2" charset="0"/>
            </a:endParaRPr>
          </a:p>
        </p:txBody>
      </p:sp>
      <p:sp>
        <p:nvSpPr>
          <p:cNvPr id="9220" name="TextBox 2">
            <a:extLst>
              <a:ext uri="{FF2B5EF4-FFF2-40B4-BE49-F238E27FC236}">
                <a16:creationId xmlns:a16="http://schemas.microsoft.com/office/drawing/2014/main" id="{C3714058-CF0A-9ABC-FC03-7516541F7906}"/>
              </a:ext>
            </a:extLst>
          </p:cNvPr>
          <p:cNvSpPr txBox="1">
            <a:spLocks noChangeArrowheads="1"/>
          </p:cNvSpPr>
          <p:nvPr/>
        </p:nvSpPr>
        <p:spPr bwMode="auto">
          <a:xfrm>
            <a:off x="1104900" y="38100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latin typeface="Barlow" panose="00000500000000000000" pitchFamily="2" charset="0"/>
              </a:rPr>
              <a:t>Creating Caseload Groups</a:t>
            </a:r>
          </a:p>
        </p:txBody>
      </p:sp>
      <p:sp>
        <p:nvSpPr>
          <p:cNvPr id="9221" name="Rectangle 4">
            <a:extLst>
              <a:ext uri="{FF2B5EF4-FFF2-40B4-BE49-F238E27FC236}">
                <a16:creationId xmlns:a16="http://schemas.microsoft.com/office/drawing/2014/main" id="{09158386-89E3-B9CE-1735-720EEB49FCBB}"/>
              </a:ext>
            </a:extLst>
          </p:cNvPr>
          <p:cNvSpPr>
            <a:spLocks noChangeArrowheads="1"/>
          </p:cNvSpPr>
          <p:nvPr/>
        </p:nvSpPr>
        <p:spPr bwMode="auto">
          <a:xfrm>
            <a:off x="425450" y="904875"/>
            <a:ext cx="6089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Barlow" panose="00000500000000000000" pitchFamily="2" charset="0"/>
              </a:rPr>
              <a:t>You have the ability “set” permanent groups within your caseload. Use this feature when you work with the same students on a routine basis. To add a student to a group the student must be on your caseload. Access this feature through the Service Log by Student Wizard page</a:t>
            </a:r>
          </a:p>
        </p:txBody>
      </p:sp>
      <p:sp>
        <p:nvSpPr>
          <p:cNvPr id="7" name="Arrow: Down 6">
            <a:extLst>
              <a:ext uri="{FF2B5EF4-FFF2-40B4-BE49-F238E27FC236}">
                <a16:creationId xmlns:a16="http://schemas.microsoft.com/office/drawing/2014/main" id="{BF428D46-7890-77EA-960A-17069192FF9F}"/>
              </a:ext>
            </a:extLst>
          </p:cNvPr>
          <p:cNvSpPr/>
          <p:nvPr/>
        </p:nvSpPr>
        <p:spPr>
          <a:xfrm rot="2353779">
            <a:off x="1377617" y="1879891"/>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Barlow" panose="00000500000000000000" pitchFamily="2" charset="0"/>
            </a:endParaRPr>
          </a:p>
        </p:txBody>
      </p:sp>
      <p:pic>
        <p:nvPicPr>
          <p:cNvPr id="9" name="Picture 8">
            <a:extLst>
              <a:ext uri="{FF2B5EF4-FFF2-40B4-BE49-F238E27FC236}">
                <a16:creationId xmlns:a16="http://schemas.microsoft.com/office/drawing/2014/main" id="{04C1A5BF-A861-E94A-B7AC-E8F9B3C6FD67}"/>
              </a:ext>
            </a:extLst>
          </p:cNvPr>
          <p:cNvPicPr>
            <a:picLocks noChangeAspect="1"/>
          </p:cNvPicPr>
          <p:nvPr/>
        </p:nvPicPr>
        <p:blipFill>
          <a:blip r:embed="rId3"/>
          <a:stretch>
            <a:fillRect/>
          </a:stretch>
        </p:blipFill>
        <p:spPr>
          <a:xfrm>
            <a:off x="488950" y="3706813"/>
            <a:ext cx="5759450" cy="4768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224" name="TextBox 9">
            <a:extLst>
              <a:ext uri="{FF2B5EF4-FFF2-40B4-BE49-F238E27FC236}">
                <a16:creationId xmlns:a16="http://schemas.microsoft.com/office/drawing/2014/main" id="{B04AA383-758E-3E88-6E64-960B534A676F}"/>
              </a:ext>
            </a:extLst>
          </p:cNvPr>
          <p:cNvSpPr txBox="1">
            <a:spLocks noChangeArrowheads="1"/>
          </p:cNvSpPr>
          <p:nvPr/>
        </p:nvSpPr>
        <p:spPr bwMode="auto">
          <a:xfrm>
            <a:off x="654050" y="4387850"/>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Barlow" panose="00000500000000000000" pitchFamily="2" charset="0"/>
              </a:rPr>
              <a:t>1</a:t>
            </a:r>
          </a:p>
        </p:txBody>
      </p:sp>
      <p:sp>
        <p:nvSpPr>
          <p:cNvPr id="9225" name="TextBox 10">
            <a:extLst>
              <a:ext uri="{FF2B5EF4-FFF2-40B4-BE49-F238E27FC236}">
                <a16:creationId xmlns:a16="http://schemas.microsoft.com/office/drawing/2014/main" id="{8782DB05-257C-7A58-7ABC-7AA836C5145C}"/>
              </a:ext>
            </a:extLst>
          </p:cNvPr>
          <p:cNvSpPr txBox="1">
            <a:spLocks noChangeArrowheads="1"/>
          </p:cNvSpPr>
          <p:nvPr/>
        </p:nvSpPr>
        <p:spPr bwMode="auto">
          <a:xfrm>
            <a:off x="3048000" y="4643438"/>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Barlow" panose="00000500000000000000" pitchFamily="2" charset="0"/>
              </a:rPr>
              <a:t>2</a:t>
            </a:r>
          </a:p>
        </p:txBody>
      </p:sp>
      <p:sp>
        <p:nvSpPr>
          <p:cNvPr id="9226" name="TextBox 11">
            <a:extLst>
              <a:ext uri="{FF2B5EF4-FFF2-40B4-BE49-F238E27FC236}">
                <a16:creationId xmlns:a16="http://schemas.microsoft.com/office/drawing/2014/main" id="{F2CE5177-06E9-4329-0392-7518CB9E5425}"/>
              </a:ext>
            </a:extLst>
          </p:cNvPr>
          <p:cNvSpPr txBox="1">
            <a:spLocks noChangeArrowheads="1"/>
          </p:cNvSpPr>
          <p:nvPr/>
        </p:nvSpPr>
        <p:spPr bwMode="auto">
          <a:xfrm>
            <a:off x="654050" y="66294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Barlow" panose="00000500000000000000" pitchFamily="2" charset="0"/>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a:extLst>
              <a:ext uri="{FF2B5EF4-FFF2-40B4-BE49-F238E27FC236}">
                <a16:creationId xmlns:a16="http://schemas.microsoft.com/office/drawing/2014/main" id="{0816FDB4-E982-C1A6-4A5F-B669F19E19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E5AA88-6219-4690-AC4C-390D139F71E9}" type="slidenum">
              <a:rPr lang="en-US" altLang="en-US" sz="1200" smtClean="0">
                <a:solidFill>
                  <a:srgbClr val="898989"/>
                </a:solidFill>
                <a:latin typeface="Barlow" panose="00000500000000000000" pitchFamily="2" charset="0"/>
              </a:rPr>
              <a:pPr>
                <a:spcBef>
                  <a:spcPct val="0"/>
                </a:spcBef>
                <a:buFontTx/>
                <a:buNone/>
              </a:pPr>
              <a:t>5</a:t>
            </a:fld>
            <a:endParaRPr lang="en-US" altLang="en-US" sz="1200">
              <a:solidFill>
                <a:srgbClr val="898989"/>
              </a:solidFill>
              <a:latin typeface="Barlow" panose="00000500000000000000" pitchFamily="2" charset="0"/>
            </a:endParaRPr>
          </a:p>
        </p:txBody>
      </p:sp>
      <p:sp>
        <p:nvSpPr>
          <p:cNvPr id="10243" name="TextBox 3">
            <a:extLst>
              <a:ext uri="{FF2B5EF4-FFF2-40B4-BE49-F238E27FC236}">
                <a16:creationId xmlns:a16="http://schemas.microsoft.com/office/drawing/2014/main" id="{96A6625C-D76B-EA23-71D3-1381DE2B7349}"/>
              </a:ext>
            </a:extLst>
          </p:cNvPr>
          <p:cNvSpPr txBox="1">
            <a:spLocks noChangeArrowheads="1"/>
          </p:cNvSpPr>
          <p:nvPr/>
        </p:nvSpPr>
        <p:spPr bwMode="auto">
          <a:xfrm>
            <a:off x="1104900" y="38100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latin typeface="Barlow" panose="00000500000000000000" pitchFamily="2" charset="0"/>
              </a:rPr>
              <a:t>Creating Caseload Groups</a:t>
            </a:r>
          </a:p>
        </p:txBody>
      </p:sp>
      <p:sp>
        <p:nvSpPr>
          <p:cNvPr id="10244" name="TextBox 4">
            <a:extLst>
              <a:ext uri="{FF2B5EF4-FFF2-40B4-BE49-F238E27FC236}">
                <a16:creationId xmlns:a16="http://schemas.microsoft.com/office/drawing/2014/main" id="{AC0AF656-7E4D-6C03-9714-56776FC8E90D}"/>
              </a:ext>
            </a:extLst>
          </p:cNvPr>
          <p:cNvSpPr txBox="1">
            <a:spLocks noChangeArrowheads="1"/>
          </p:cNvSpPr>
          <p:nvPr/>
        </p:nvSpPr>
        <p:spPr bwMode="auto">
          <a:xfrm>
            <a:off x="457200" y="1330324"/>
            <a:ext cx="5791200" cy="3416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200" dirty="0">
                <a:latin typeface="Barlow" panose="00000500000000000000" pitchFamily="2" charset="0"/>
              </a:rPr>
              <a:t>Click on the “Create a Group” button on the Service Log by Student Wizard page.</a:t>
            </a:r>
          </a:p>
          <a:p>
            <a:pPr>
              <a:spcBef>
                <a:spcPct val="0"/>
              </a:spcBef>
            </a:pPr>
            <a:endParaRPr lang="en-US" altLang="en-US" sz="1200" dirty="0">
              <a:latin typeface="Barlow" panose="00000500000000000000" pitchFamily="2" charset="0"/>
            </a:endParaRPr>
          </a:p>
          <a:p>
            <a:pPr>
              <a:spcBef>
                <a:spcPct val="0"/>
              </a:spcBef>
            </a:pPr>
            <a:r>
              <a:rPr lang="en-US" altLang="en-US" sz="1200" dirty="0">
                <a:latin typeface="Barlow" panose="00000500000000000000" pitchFamily="2" charset="0"/>
              </a:rPr>
              <a:t>Create your group names by clicking “New”. Once you have named your group click “update” below. See </a:t>
            </a:r>
            <a:r>
              <a:rPr lang="en-US" altLang="en-US" sz="1200" b="1" dirty="0">
                <a:latin typeface="Barlow" panose="00000500000000000000" pitchFamily="2" charset="0"/>
              </a:rPr>
              <a:t>#1 </a:t>
            </a:r>
            <a:r>
              <a:rPr lang="en-US" altLang="en-US" sz="1200" dirty="0">
                <a:latin typeface="Barlow" panose="00000500000000000000" pitchFamily="2" charset="0"/>
              </a:rPr>
              <a:t>in the diagram.</a:t>
            </a:r>
          </a:p>
          <a:p>
            <a:pPr>
              <a:spcBef>
                <a:spcPct val="0"/>
              </a:spcBef>
            </a:pPr>
            <a:endParaRPr lang="en-US" altLang="en-US" sz="1200" dirty="0">
              <a:latin typeface="Barlow" panose="00000500000000000000" pitchFamily="2" charset="0"/>
            </a:endParaRPr>
          </a:p>
          <a:p>
            <a:pPr>
              <a:spcBef>
                <a:spcPct val="0"/>
              </a:spcBef>
            </a:pPr>
            <a:r>
              <a:rPr lang="en-US" altLang="en-US" sz="1200" dirty="0">
                <a:latin typeface="Barlow" panose="00000500000000000000" pitchFamily="2" charset="0"/>
              </a:rPr>
              <a:t>Add students to your group. See </a:t>
            </a:r>
            <a:r>
              <a:rPr lang="en-US" altLang="en-US" sz="1200" b="1" dirty="0">
                <a:latin typeface="Barlow" panose="00000500000000000000" pitchFamily="2" charset="0"/>
              </a:rPr>
              <a:t>#2 </a:t>
            </a:r>
            <a:r>
              <a:rPr lang="en-US" altLang="en-US" sz="1200" dirty="0">
                <a:latin typeface="Barlow" panose="00000500000000000000" pitchFamily="2" charset="0"/>
              </a:rPr>
              <a:t>in the diagram.</a:t>
            </a:r>
          </a:p>
          <a:p>
            <a:pPr lvl="1">
              <a:spcBef>
                <a:spcPct val="0"/>
              </a:spcBef>
              <a:buFont typeface="Arial" panose="020B0604020202020204" pitchFamily="34" charset="0"/>
              <a:buChar char="•"/>
            </a:pPr>
            <a:r>
              <a:rPr lang="en-US" altLang="en-US" sz="1200" dirty="0">
                <a:latin typeface="Barlow" panose="00000500000000000000" pitchFamily="2" charset="0"/>
              </a:rPr>
              <a:t>Choose the group name.</a:t>
            </a:r>
          </a:p>
          <a:p>
            <a:pPr lvl="1">
              <a:spcBef>
                <a:spcPct val="0"/>
              </a:spcBef>
              <a:buFont typeface="Arial" panose="020B0604020202020204" pitchFamily="34" charset="0"/>
              <a:buChar char="•"/>
            </a:pPr>
            <a:r>
              <a:rPr lang="en-US" altLang="en-US" sz="1200" dirty="0">
                <a:latin typeface="Barlow" panose="00000500000000000000" pitchFamily="2" charset="0"/>
              </a:rPr>
              <a:t>Choose your students by placing a check mark in the box to the left of the student name. </a:t>
            </a:r>
          </a:p>
          <a:p>
            <a:pPr lvl="1">
              <a:spcBef>
                <a:spcPct val="0"/>
              </a:spcBef>
              <a:buFont typeface="Arial" panose="020B0604020202020204" pitchFamily="34" charset="0"/>
              <a:buChar char="•"/>
            </a:pPr>
            <a:r>
              <a:rPr lang="en-US" altLang="en-US" sz="1200" dirty="0">
                <a:latin typeface="Barlow" panose="00000500000000000000" pitchFamily="2" charset="0"/>
              </a:rPr>
              <a:t>Click “Close” in bottom right corner of the open drop down box.</a:t>
            </a:r>
          </a:p>
          <a:p>
            <a:pPr lvl="1">
              <a:spcBef>
                <a:spcPct val="0"/>
              </a:spcBef>
              <a:buFont typeface="Arial" panose="020B0604020202020204" pitchFamily="34" charset="0"/>
              <a:buChar char="•"/>
            </a:pPr>
            <a:r>
              <a:rPr lang="en-US" altLang="en-US" sz="1200" dirty="0">
                <a:latin typeface="Barlow" panose="00000500000000000000" pitchFamily="2" charset="0"/>
              </a:rPr>
              <a:t>Click “Select”. Your students should appear in the small box below.</a:t>
            </a:r>
          </a:p>
          <a:p>
            <a:pPr lvl="1">
              <a:spcBef>
                <a:spcPct val="0"/>
              </a:spcBef>
              <a:buFont typeface="Arial" panose="020B0604020202020204" pitchFamily="34" charset="0"/>
              <a:buChar char="•"/>
            </a:pPr>
            <a:r>
              <a:rPr lang="en-US" altLang="en-US" sz="1200" dirty="0">
                <a:latin typeface="Barlow" panose="00000500000000000000" pitchFamily="2" charset="0"/>
              </a:rPr>
              <a:t>Click “Save Group”</a:t>
            </a:r>
          </a:p>
          <a:p>
            <a:pPr lvl="1">
              <a:spcBef>
                <a:spcPct val="0"/>
              </a:spcBef>
              <a:buFont typeface="Arial" panose="020B0604020202020204" pitchFamily="34" charset="0"/>
              <a:buChar char="•"/>
            </a:pPr>
            <a:endParaRPr lang="en-US" altLang="en-US" sz="1200" dirty="0">
              <a:latin typeface="Barlow" panose="00000500000000000000" pitchFamily="2" charset="0"/>
            </a:endParaRPr>
          </a:p>
          <a:p>
            <a:pPr>
              <a:spcBef>
                <a:spcPct val="0"/>
              </a:spcBef>
            </a:pPr>
            <a:r>
              <a:rPr lang="en-US" altLang="en-US" sz="1200" dirty="0">
                <a:latin typeface="Barlow" panose="00000500000000000000" pitchFamily="2" charset="0"/>
              </a:rPr>
              <a:t>Review your groups. See </a:t>
            </a:r>
            <a:r>
              <a:rPr lang="en-US" altLang="en-US" sz="1200" b="1" dirty="0">
                <a:latin typeface="Barlow" panose="00000500000000000000" pitchFamily="2" charset="0"/>
              </a:rPr>
              <a:t>#3 </a:t>
            </a:r>
            <a:r>
              <a:rPr lang="en-US" altLang="en-US" sz="1200" dirty="0">
                <a:latin typeface="Barlow" panose="00000500000000000000" pitchFamily="2" charset="0"/>
              </a:rPr>
              <a:t>in the diagram</a:t>
            </a:r>
          </a:p>
          <a:p>
            <a:pPr lvl="1">
              <a:spcBef>
                <a:spcPct val="0"/>
              </a:spcBef>
              <a:buFont typeface="Arial" panose="020B0604020202020204" pitchFamily="34" charset="0"/>
              <a:buChar char="•"/>
            </a:pPr>
            <a:r>
              <a:rPr lang="en-US" altLang="en-US" sz="1200" dirty="0">
                <a:latin typeface="Barlow" panose="00000500000000000000" pitchFamily="2" charset="0"/>
              </a:rPr>
              <a:t>Find your group name in the box “My Student Groups”. There might be multiple pages, look for the numbers and arrows below the box if needed.</a:t>
            </a:r>
          </a:p>
          <a:p>
            <a:pPr lvl="1">
              <a:spcBef>
                <a:spcPct val="0"/>
              </a:spcBef>
              <a:buFont typeface="Arial" panose="020B0604020202020204" pitchFamily="34" charset="0"/>
              <a:buChar char="•"/>
            </a:pPr>
            <a:r>
              <a:rPr lang="en-US" altLang="en-US" sz="1200" dirty="0">
                <a:latin typeface="Barlow" panose="00000500000000000000" pitchFamily="2" charset="0"/>
              </a:rPr>
              <a:t>Click on the small box to the left of the group name to expand the group.</a:t>
            </a:r>
          </a:p>
          <a:p>
            <a:pPr lvl="1">
              <a:spcBef>
                <a:spcPct val="0"/>
              </a:spcBef>
              <a:buFont typeface="Arial" panose="020B0604020202020204" pitchFamily="34" charset="0"/>
              <a:buChar char="•"/>
            </a:pPr>
            <a:r>
              <a:rPr lang="en-US" altLang="en-US" sz="1200" dirty="0">
                <a:latin typeface="Barlow" panose="00000500000000000000" pitchFamily="2" charset="0"/>
              </a:rPr>
              <a:t>Use the “delete” button to remove any students as needed.</a:t>
            </a:r>
          </a:p>
        </p:txBody>
      </p:sp>
      <p:pic>
        <p:nvPicPr>
          <p:cNvPr id="6" name="Picture 5">
            <a:extLst>
              <a:ext uri="{FF2B5EF4-FFF2-40B4-BE49-F238E27FC236}">
                <a16:creationId xmlns:a16="http://schemas.microsoft.com/office/drawing/2014/main" id="{8DC03902-B2D1-6C9E-8A17-8B1F71C2539F}"/>
              </a:ext>
            </a:extLst>
          </p:cNvPr>
          <p:cNvPicPr>
            <a:picLocks noChangeAspect="1"/>
          </p:cNvPicPr>
          <p:nvPr/>
        </p:nvPicPr>
        <p:blipFill>
          <a:blip r:embed="rId2"/>
          <a:stretch>
            <a:fillRect/>
          </a:stretch>
        </p:blipFill>
        <p:spPr>
          <a:xfrm>
            <a:off x="457200" y="6172200"/>
            <a:ext cx="5870575"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rrow: Down 6">
            <a:extLst>
              <a:ext uri="{FF2B5EF4-FFF2-40B4-BE49-F238E27FC236}">
                <a16:creationId xmlns:a16="http://schemas.microsoft.com/office/drawing/2014/main" id="{224C2F44-4BD9-2115-7FB4-F9F6A830293C}"/>
              </a:ext>
            </a:extLst>
          </p:cNvPr>
          <p:cNvSpPr/>
          <p:nvPr/>
        </p:nvSpPr>
        <p:spPr>
          <a:xfrm rot="2926068">
            <a:off x="1616123" y="6043318"/>
            <a:ext cx="334094" cy="5990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Barlow" panose="00000500000000000000" pitchFamily="2" charset="0"/>
            </a:endParaRPr>
          </a:p>
        </p:txBody>
      </p:sp>
      <p:sp>
        <p:nvSpPr>
          <p:cNvPr id="10247" name="TextBox 7">
            <a:extLst>
              <a:ext uri="{FF2B5EF4-FFF2-40B4-BE49-F238E27FC236}">
                <a16:creationId xmlns:a16="http://schemas.microsoft.com/office/drawing/2014/main" id="{B038A9D3-8F06-6E92-5220-D038A45AEADB}"/>
              </a:ext>
            </a:extLst>
          </p:cNvPr>
          <p:cNvSpPr txBox="1">
            <a:spLocks noChangeArrowheads="1"/>
          </p:cNvSpPr>
          <p:nvPr/>
        </p:nvSpPr>
        <p:spPr bwMode="auto">
          <a:xfrm>
            <a:off x="493712" y="5172073"/>
            <a:ext cx="5870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Barlow" panose="00000500000000000000" pitchFamily="2" charset="0"/>
              </a:rPr>
              <a:t>To log services, select your desired group from the small drop down on the Service log by Student Wizard. Once your students display click the “next” button and move on to the calendar. Select your date or dates and proceed.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997071-876E-1632-DB26-A230AE92BA35}"/>
              </a:ext>
            </a:extLst>
          </p:cNvPr>
          <p:cNvPicPr>
            <a:picLocks noChangeAspect="1"/>
          </p:cNvPicPr>
          <p:nvPr/>
        </p:nvPicPr>
        <p:blipFill>
          <a:blip r:embed="rId2"/>
          <a:stretch>
            <a:fillRect/>
          </a:stretch>
        </p:blipFill>
        <p:spPr>
          <a:xfrm>
            <a:off x="517602" y="5905745"/>
            <a:ext cx="5531506" cy="1940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268" name="Title 1">
            <a:extLst>
              <a:ext uri="{FF2B5EF4-FFF2-40B4-BE49-F238E27FC236}">
                <a16:creationId xmlns:a16="http://schemas.microsoft.com/office/drawing/2014/main" id="{AF67545F-76E7-744F-5D84-3C740D6A6457}"/>
              </a:ext>
            </a:extLst>
          </p:cNvPr>
          <p:cNvSpPr>
            <a:spLocks noGrp="1"/>
          </p:cNvSpPr>
          <p:nvPr>
            <p:ph type="title"/>
          </p:nvPr>
        </p:nvSpPr>
        <p:spPr>
          <a:xfrm>
            <a:off x="914400" y="211138"/>
            <a:ext cx="4914900" cy="703262"/>
          </a:xfrm>
        </p:spPr>
        <p:txBody>
          <a:bodyPr/>
          <a:lstStyle/>
          <a:p>
            <a:pPr eaLnBrk="1" hangingPunct="1"/>
            <a:r>
              <a:rPr lang="en-US" altLang="en-US" sz="2800" b="1">
                <a:latin typeface="Barlow" panose="00000500000000000000" pitchFamily="2" charset="0"/>
              </a:rPr>
              <a:t>Logging Services </a:t>
            </a:r>
            <a:endParaRPr lang="en-US" altLang="en-US" sz="2800">
              <a:latin typeface="Barlow" panose="00000500000000000000" pitchFamily="2" charset="0"/>
            </a:endParaRPr>
          </a:p>
        </p:txBody>
      </p:sp>
      <p:sp>
        <p:nvSpPr>
          <p:cNvPr id="11269" name="TextBox 5">
            <a:extLst>
              <a:ext uri="{FF2B5EF4-FFF2-40B4-BE49-F238E27FC236}">
                <a16:creationId xmlns:a16="http://schemas.microsoft.com/office/drawing/2014/main" id="{A934EB1F-433C-F170-DABB-03CC9CD8A6ED}"/>
              </a:ext>
            </a:extLst>
          </p:cNvPr>
          <p:cNvSpPr txBox="1">
            <a:spLocks noChangeArrowheads="1"/>
          </p:cNvSpPr>
          <p:nvPr/>
        </p:nvSpPr>
        <p:spPr bwMode="auto">
          <a:xfrm>
            <a:off x="429079" y="2104015"/>
            <a:ext cx="3266378"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1200" dirty="0">
                <a:latin typeface="Barlow" panose="00000500000000000000" pitchFamily="2" charset="0"/>
              </a:rPr>
              <a:t>Click Wizards in the navigation bar</a:t>
            </a:r>
          </a:p>
          <a:p>
            <a:pPr eaLnBrk="1" hangingPunct="1">
              <a:spcBef>
                <a:spcPct val="0"/>
              </a:spcBef>
            </a:pPr>
            <a:r>
              <a:rPr lang="en-US" altLang="en-US" sz="1200" dirty="0">
                <a:latin typeface="Barlow" panose="00000500000000000000" pitchFamily="2" charset="0"/>
              </a:rPr>
              <a:t>Select Service Log by Student Wizard</a:t>
            </a:r>
          </a:p>
        </p:txBody>
      </p:sp>
      <p:sp>
        <p:nvSpPr>
          <p:cNvPr id="11271" name="Slide Number Placeholder 10">
            <a:extLst>
              <a:ext uri="{FF2B5EF4-FFF2-40B4-BE49-F238E27FC236}">
                <a16:creationId xmlns:a16="http://schemas.microsoft.com/office/drawing/2014/main" id="{43FD5A55-0AA2-4717-F71C-0676C01DC3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339CE18-DC46-40BD-A261-4851DF513F92}" type="slidenum">
              <a:rPr lang="en-US" altLang="en-US" sz="1200" smtClean="0">
                <a:solidFill>
                  <a:srgbClr val="898989"/>
                </a:solidFill>
                <a:latin typeface="Barlow" panose="00000500000000000000" pitchFamily="2" charset="0"/>
              </a:rPr>
              <a:pPr>
                <a:spcBef>
                  <a:spcPct val="0"/>
                </a:spcBef>
                <a:buFontTx/>
                <a:buNone/>
              </a:pPr>
              <a:t>6</a:t>
            </a:fld>
            <a:endParaRPr lang="en-US" altLang="en-US" sz="1200">
              <a:solidFill>
                <a:srgbClr val="898989"/>
              </a:solidFill>
              <a:latin typeface="Barlow" panose="00000500000000000000" pitchFamily="2" charset="0"/>
            </a:endParaRPr>
          </a:p>
        </p:txBody>
      </p:sp>
      <p:sp>
        <p:nvSpPr>
          <p:cNvPr id="11273" name="AutoShape 3">
            <a:extLst>
              <a:ext uri="{FF2B5EF4-FFF2-40B4-BE49-F238E27FC236}">
                <a16:creationId xmlns:a16="http://schemas.microsoft.com/office/drawing/2014/main" id="{C2ED9373-173A-03D7-B68A-BB3D4EEED44A}"/>
              </a:ext>
            </a:extLst>
          </p:cNvPr>
          <p:cNvSpPr>
            <a:spLocks noChangeArrowheads="1"/>
          </p:cNvSpPr>
          <p:nvPr/>
        </p:nvSpPr>
        <p:spPr bwMode="auto">
          <a:xfrm rot="13329146">
            <a:off x="1126802" y="5920763"/>
            <a:ext cx="260350" cy="773112"/>
          </a:xfrm>
          <a:prstGeom prst="upArrow">
            <a:avLst>
              <a:gd name="adj1" fmla="val 50000"/>
              <a:gd name="adj2" fmla="val 68230"/>
            </a:avLst>
          </a:prstGeom>
          <a:solidFill>
            <a:schemeClr val="accent1"/>
          </a:solidFill>
          <a:ln w="3175">
            <a:solidFill>
              <a:schemeClr val="tx1"/>
            </a:solidFill>
            <a:miter lim="800000"/>
            <a:headEnd/>
            <a:tailEnd/>
          </a:ln>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Barlow" panose="00000500000000000000" pitchFamily="2" charset="0"/>
            </a:endParaRPr>
          </a:p>
        </p:txBody>
      </p:sp>
      <p:pic>
        <p:nvPicPr>
          <p:cNvPr id="11275" name="Picture 5">
            <a:extLst>
              <a:ext uri="{FF2B5EF4-FFF2-40B4-BE49-F238E27FC236}">
                <a16:creationId xmlns:a16="http://schemas.microsoft.com/office/drawing/2014/main" id="{C41CF883-1E1E-3ACE-6814-A59A4A280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79" y="1133579"/>
            <a:ext cx="3914775" cy="657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276" name="AutoShape 3">
            <a:extLst>
              <a:ext uri="{FF2B5EF4-FFF2-40B4-BE49-F238E27FC236}">
                <a16:creationId xmlns:a16="http://schemas.microsoft.com/office/drawing/2014/main" id="{6A5D608D-80B7-711E-134D-C86C811202E0}"/>
              </a:ext>
            </a:extLst>
          </p:cNvPr>
          <p:cNvSpPr>
            <a:spLocks noChangeArrowheads="1"/>
          </p:cNvSpPr>
          <p:nvPr/>
        </p:nvSpPr>
        <p:spPr bwMode="auto">
          <a:xfrm rot="-8631205">
            <a:off x="2025409" y="946328"/>
            <a:ext cx="298414" cy="635984"/>
          </a:xfrm>
          <a:prstGeom prst="upArrow">
            <a:avLst>
              <a:gd name="adj1" fmla="val 50000"/>
              <a:gd name="adj2" fmla="val 67219"/>
            </a:avLst>
          </a:prstGeom>
          <a:solidFill>
            <a:srgbClr val="FF9900"/>
          </a:solidFill>
          <a:ln w="3175">
            <a:solidFill>
              <a:schemeClr val="tx1"/>
            </a:solidFill>
            <a:miter lim="800000"/>
            <a:headEnd/>
            <a:tailEnd/>
          </a:ln>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Barlow" panose="00000500000000000000" pitchFamily="2" charset="0"/>
            </a:endParaRPr>
          </a:p>
        </p:txBody>
      </p:sp>
      <p:pic>
        <p:nvPicPr>
          <p:cNvPr id="7" name="Picture 6">
            <a:extLst>
              <a:ext uri="{FF2B5EF4-FFF2-40B4-BE49-F238E27FC236}">
                <a16:creationId xmlns:a16="http://schemas.microsoft.com/office/drawing/2014/main" id="{7DFFC61E-FEF5-A466-93B2-D353CA57A3D4}"/>
              </a:ext>
            </a:extLst>
          </p:cNvPr>
          <p:cNvPicPr>
            <a:picLocks noChangeAspect="1"/>
          </p:cNvPicPr>
          <p:nvPr/>
        </p:nvPicPr>
        <p:blipFill>
          <a:blip r:embed="rId4"/>
          <a:stretch>
            <a:fillRect/>
          </a:stretch>
        </p:blipFill>
        <p:spPr>
          <a:xfrm>
            <a:off x="511859" y="3060583"/>
            <a:ext cx="3452592" cy="1281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89D971E9-6768-04F4-ACFD-6B2B238CB7F5}"/>
              </a:ext>
            </a:extLst>
          </p:cNvPr>
          <p:cNvSpPr txBox="1"/>
          <p:nvPr/>
        </p:nvSpPr>
        <p:spPr>
          <a:xfrm>
            <a:off x="511859" y="4800600"/>
            <a:ext cx="5507941" cy="64633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200" dirty="0">
                <a:latin typeface="Barlow" panose="00000500000000000000" pitchFamily="2" charset="0"/>
              </a:rPr>
              <a:t>Select one or more students by placing a checkmark in the box for the student(s) you want to enter logs for.</a:t>
            </a:r>
          </a:p>
          <a:p>
            <a:pPr marL="285750" indent="-285750">
              <a:buFont typeface="Arial" panose="020B0604020202020204" pitchFamily="34" charset="0"/>
              <a:buChar char="•"/>
            </a:pPr>
            <a:r>
              <a:rPr lang="en-US" sz="1200" dirty="0">
                <a:latin typeface="Barlow" panose="00000500000000000000" pitchFamily="2" charset="0"/>
              </a:rPr>
              <a:t>Click “Next” to move on to the calendar.</a:t>
            </a:r>
          </a:p>
        </p:txBody>
      </p:sp>
      <p:pic>
        <p:nvPicPr>
          <p:cNvPr id="13" name="Picture 12">
            <a:extLst>
              <a:ext uri="{FF2B5EF4-FFF2-40B4-BE49-F238E27FC236}">
                <a16:creationId xmlns:a16="http://schemas.microsoft.com/office/drawing/2014/main" id="{D6855B4C-388B-3970-3248-1969583ABA7B}"/>
              </a:ext>
            </a:extLst>
          </p:cNvPr>
          <p:cNvPicPr>
            <a:picLocks noChangeAspect="1"/>
          </p:cNvPicPr>
          <p:nvPr/>
        </p:nvPicPr>
        <p:blipFill>
          <a:blip r:embed="rId5"/>
          <a:stretch>
            <a:fillRect/>
          </a:stretch>
        </p:blipFill>
        <p:spPr>
          <a:xfrm>
            <a:off x="3642703" y="6875779"/>
            <a:ext cx="579170" cy="6340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F8AD86-709C-F8F2-4F77-4645ABEC5180}"/>
              </a:ext>
            </a:extLst>
          </p:cNvPr>
          <p:cNvPicPr>
            <a:picLocks noChangeAspect="1"/>
          </p:cNvPicPr>
          <p:nvPr/>
        </p:nvPicPr>
        <p:blipFill>
          <a:blip r:embed="rId2"/>
          <a:stretch>
            <a:fillRect/>
          </a:stretch>
        </p:blipFill>
        <p:spPr>
          <a:xfrm>
            <a:off x="636472" y="533400"/>
            <a:ext cx="5585056" cy="3811498"/>
          </a:xfrm>
          <a:prstGeom prst="rect">
            <a:avLst/>
          </a:prstGeom>
        </p:spPr>
      </p:pic>
      <p:sp>
        <p:nvSpPr>
          <p:cNvPr id="4" name="Slide Number Placeholder 3">
            <a:extLst>
              <a:ext uri="{FF2B5EF4-FFF2-40B4-BE49-F238E27FC236}">
                <a16:creationId xmlns:a16="http://schemas.microsoft.com/office/drawing/2014/main" id="{E3C485AB-94A4-C56B-439F-4CE58B52B77B}"/>
              </a:ext>
            </a:extLst>
          </p:cNvPr>
          <p:cNvSpPr>
            <a:spLocks noGrp="1"/>
          </p:cNvSpPr>
          <p:nvPr>
            <p:ph type="sldNum" sz="quarter" idx="12"/>
          </p:nvPr>
        </p:nvSpPr>
        <p:spPr/>
        <p:txBody>
          <a:bodyPr/>
          <a:lstStyle/>
          <a:p>
            <a:pPr>
              <a:defRPr/>
            </a:pPr>
            <a:fld id="{72849139-9D32-4158-89F7-BA25378DD0AC}" type="slidenum">
              <a:rPr lang="en-US" altLang="en-US" smtClean="0"/>
              <a:pPr>
                <a:defRPr/>
              </a:pPr>
              <a:t>7</a:t>
            </a:fld>
            <a:endParaRPr lang="en-US" altLang="en-US"/>
          </a:p>
        </p:txBody>
      </p:sp>
      <p:pic>
        <p:nvPicPr>
          <p:cNvPr id="8" name="Picture 7">
            <a:extLst>
              <a:ext uri="{FF2B5EF4-FFF2-40B4-BE49-F238E27FC236}">
                <a16:creationId xmlns:a16="http://schemas.microsoft.com/office/drawing/2014/main" id="{3FC890E5-D31E-45A5-5E19-AB6FB87AD039}"/>
              </a:ext>
            </a:extLst>
          </p:cNvPr>
          <p:cNvPicPr>
            <a:picLocks noChangeAspect="1"/>
          </p:cNvPicPr>
          <p:nvPr/>
        </p:nvPicPr>
        <p:blipFill>
          <a:blip r:embed="rId3"/>
          <a:stretch>
            <a:fillRect/>
          </a:stretch>
        </p:blipFill>
        <p:spPr>
          <a:xfrm rot="19767564">
            <a:off x="2723416" y="1360975"/>
            <a:ext cx="432854" cy="640135"/>
          </a:xfrm>
          <a:prstGeom prst="rect">
            <a:avLst/>
          </a:prstGeom>
        </p:spPr>
      </p:pic>
      <p:sp>
        <p:nvSpPr>
          <p:cNvPr id="13" name="TextBox 12">
            <a:extLst>
              <a:ext uri="{FF2B5EF4-FFF2-40B4-BE49-F238E27FC236}">
                <a16:creationId xmlns:a16="http://schemas.microsoft.com/office/drawing/2014/main" id="{5645EDE0-DA48-B08F-53B1-4C32CB959931}"/>
              </a:ext>
            </a:extLst>
          </p:cNvPr>
          <p:cNvSpPr txBox="1"/>
          <p:nvPr/>
        </p:nvSpPr>
        <p:spPr>
          <a:xfrm>
            <a:off x="636472" y="4433899"/>
            <a:ext cx="5585056"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Barlow" panose="00000500000000000000" pitchFamily="2" charset="0"/>
              </a:rPr>
              <a:t>The calendar will display the current month. You may navigate to previous months using the drop down or the arrows above the calendar.</a:t>
            </a:r>
          </a:p>
          <a:p>
            <a:pPr marL="171450" indent="-171450">
              <a:buFont typeface="Arial" panose="020B0604020202020204" pitchFamily="34" charset="0"/>
              <a:buChar char="•"/>
            </a:pPr>
            <a:r>
              <a:rPr lang="en-US" sz="1200" dirty="0">
                <a:latin typeface="Barlow" panose="00000500000000000000" pitchFamily="2" charset="0"/>
              </a:rPr>
              <a:t>Select the day you wish to log by placing a check mark in the small box on the day you wish to document.</a:t>
            </a:r>
          </a:p>
          <a:p>
            <a:pPr marL="171450" indent="-171450">
              <a:buFont typeface="Arial" panose="020B0604020202020204" pitchFamily="34" charset="0"/>
              <a:buChar char="•"/>
            </a:pPr>
            <a:r>
              <a:rPr lang="en-US" sz="1200" dirty="0">
                <a:latin typeface="Barlow" panose="00000500000000000000" pitchFamily="2" charset="0"/>
              </a:rPr>
              <a:t>You may also select multiple days. Select all the days within the month you wish to document.</a:t>
            </a:r>
          </a:p>
          <a:p>
            <a:pPr marL="171450" indent="-171450">
              <a:buFont typeface="Arial" panose="020B0604020202020204" pitchFamily="34" charset="0"/>
              <a:buChar char="•"/>
            </a:pPr>
            <a:r>
              <a:rPr lang="en-US" sz="1200" dirty="0">
                <a:latin typeface="Barlow" panose="00000500000000000000" pitchFamily="2" charset="0"/>
              </a:rPr>
              <a:t>Weekends are not available for documentation.</a:t>
            </a:r>
          </a:p>
          <a:p>
            <a:pPr marL="171450" indent="-171450">
              <a:buFont typeface="Arial" panose="020B0604020202020204" pitchFamily="34" charset="0"/>
              <a:buChar char="•"/>
            </a:pPr>
            <a:r>
              <a:rPr lang="en-US" sz="1200" dirty="0">
                <a:latin typeface="Barlow" panose="00000500000000000000" pitchFamily="2" charset="0"/>
              </a:rPr>
              <a:t>If you have selected multiple students that you wish to document as a group you </a:t>
            </a:r>
            <a:r>
              <a:rPr lang="en-US" sz="1200" b="1" dirty="0">
                <a:latin typeface="Barlow" panose="00000500000000000000" pitchFamily="2" charset="0"/>
              </a:rPr>
              <a:t>must</a:t>
            </a:r>
            <a:r>
              <a:rPr lang="en-US" sz="1200" dirty="0">
                <a:latin typeface="Barlow" panose="00000500000000000000" pitchFamily="2" charset="0"/>
              </a:rPr>
              <a:t> place a check mark in the “Group Service” box near the student name.</a:t>
            </a:r>
          </a:p>
          <a:p>
            <a:pPr marL="171450" indent="-171450">
              <a:buFont typeface="Arial" panose="020B0604020202020204" pitchFamily="34" charset="0"/>
              <a:buChar char="•"/>
            </a:pPr>
            <a:r>
              <a:rPr lang="en-US" sz="1200" dirty="0">
                <a:latin typeface="Barlow" panose="00000500000000000000" pitchFamily="2" charset="0"/>
              </a:rPr>
              <a:t>You may select multiple days for multiple students.</a:t>
            </a:r>
          </a:p>
          <a:p>
            <a:pPr marL="171450" indent="-171450">
              <a:buFont typeface="Arial" panose="020B0604020202020204" pitchFamily="34" charset="0"/>
              <a:buChar char="•"/>
            </a:pPr>
            <a:r>
              <a:rPr lang="en-US" sz="1200" dirty="0">
                <a:latin typeface="Barlow" panose="00000500000000000000" pitchFamily="2" charset="0"/>
              </a:rPr>
              <a:t>Once you have selected the day or days you wish to document click “Next”.</a:t>
            </a:r>
          </a:p>
        </p:txBody>
      </p:sp>
      <p:sp>
        <p:nvSpPr>
          <p:cNvPr id="15" name="TextBox 14">
            <a:extLst>
              <a:ext uri="{FF2B5EF4-FFF2-40B4-BE49-F238E27FC236}">
                <a16:creationId xmlns:a16="http://schemas.microsoft.com/office/drawing/2014/main" id="{758B8EEF-38C1-E8D8-8311-993767FEFFC8}"/>
              </a:ext>
            </a:extLst>
          </p:cNvPr>
          <p:cNvSpPr txBox="1"/>
          <p:nvPr/>
        </p:nvSpPr>
        <p:spPr>
          <a:xfrm>
            <a:off x="653842" y="6779558"/>
            <a:ext cx="2927557" cy="1569660"/>
          </a:xfrm>
          <a:prstGeom prst="rect">
            <a:avLst/>
          </a:prstGeom>
          <a:noFill/>
          <a:ln>
            <a:solidFill>
              <a:schemeClr val="tx1"/>
            </a:solidFill>
          </a:ln>
        </p:spPr>
        <p:txBody>
          <a:bodyPr wrap="square" rtlCol="0">
            <a:spAutoFit/>
          </a:bodyPr>
          <a:lstStyle/>
          <a:p>
            <a:pPr marL="171450" indent="-171450" eaLnBrk="1" hangingPunct="1">
              <a:spcBef>
                <a:spcPct val="0"/>
              </a:spcBef>
              <a:buFont typeface="Arial" panose="020B0604020202020204" pitchFamily="34" charset="0"/>
              <a:buChar char="•"/>
            </a:pPr>
            <a:r>
              <a:rPr lang="en-US" altLang="en-US" sz="1200" dirty="0"/>
              <a:t>If you have only chosen one student / one day you will be given the option of what to enter.</a:t>
            </a:r>
          </a:p>
          <a:p>
            <a:pPr marL="171450" indent="-171450" eaLnBrk="1" hangingPunct="1">
              <a:spcBef>
                <a:spcPct val="0"/>
              </a:spcBef>
              <a:buFont typeface="Arial" panose="020B0604020202020204" pitchFamily="34" charset="0"/>
              <a:buChar char="•"/>
            </a:pPr>
            <a:r>
              <a:rPr lang="en-US" altLang="en-US" sz="1200" dirty="0"/>
              <a:t>Indicate the log you wish to document. Select “Service Log” for direct service. You may use the additional options to document non-billable services if desired.</a:t>
            </a:r>
          </a:p>
        </p:txBody>
      </p:sp>
      <p:pic>
        <p:nvPicPr>
          <p:cNvPr id="16" name="Picture 15">
            <a:extLst>
              <a:ext uri="{FF2B5EF4-FFF2-40B4-BE49-F238E27FC236}">
                <a16:creationId xmlns:a16="http://schemas.microsoft.com/office/drawing/2014/main" id="{CA715613-87E6-0286-EABB-5F75E15DC06A}"/>
              </a:ext>
            </a:extLst>
          </p:cNvPr>
          <p:cNvPicPr>
            <a:picLocks noChangeAspect="1"/>
          </p:cNvPicPr>
          <p:nvPr/>
        </p:nvPicPr>
        <p:blipFill>
          <a:blip r:embed="rId4"/>
          <a:stretch>
            <a:fillRect/>
          </a:stretch>
        </p:blipFill>
        <p:spPr>
          <a:xfrm>
            <a:off x="3719215" y="6779558"/>
            <a:ext cx="2502313" cy="2088584"/>
          </a:xfrm>
          <a:prstGeom prst="rect">
            <a:avLst/>
          </a:prstGeom>
        </p:spPr>
      </p:pic>
    </p:spTree>
    <p:extLst>
      <p:ext uri="{BB962C8B-B14F-4D97-AF65-F5344CB8AC3E}">
        <p14:creationId xmlns:p14="http://schemas.microsoft.com/office/powerpoint/2010/main" val="242287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9">
            <a:extLst>
              <a:ext uri="{FF2B5EF4-FFF2-40B4-BE49-F238E27FC236}">
                <a16:creationId xmlns:a16="http://schemas.microsoft.com/office/drawing/2014/main" id="{8E227B0D-F6F1-FFE4-714F-2F3B53026E4D}"/>
              </a:ext>
            </a:extLst>
          </p:cNvPr>
          <p:cNvSpPr>
            <a:spLocks noChangeArrowheads="1"/>
          </p:cNvSpPr>
          <p:nvPr/>
        </p:nvSpPr>
        <p:spPr bwMode="auto">
          <a:xfrm>
            <a:off x="313469" y="4419600"/>
            <a:ext cx="6132512" cy="21236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1200" dirty="0">
                <a:latin typeface="Barlow" panose="00000500000000000000" pitchFamily="2" charset="0"/>
              </a:rPr>
              <a:t>Confirm the student.</a:t>
            </a:r>
          </a:p>
          <a:p>
            <a:pPr eaLnBrk="1" hangingPunct="1">
              <a:spcBef>
                <a:spcPct val="0"/>
              </a:spcBef>
            </a:pPr>
            <a:r>
              <a:rPr lang="en-US" altLang="en-US" sz="1200" dirty="0">
                <a:latin typeface="Barlow" panose="00000500000000000000" pitchFamily="2" charset="0"/>
              </a:rPr>
              <a:t>Confirm the date. You may change if needed by clicking on the Service Date field.</a:t>
            </a:r>
          </a:p>
          <a:p>
            <a:pPr eaLnBrk="1" hangingPunct="1">
              <a:spcBef>
                <a:spcPct val="0"/>
              </a:spcBef>
            </a:pPr>
            <a:r>
              <a:rPr lang="en-US" altLang="en-US" sz="1200" dirty="0">
                <a:latin typeface="Barlow" panose="00000500000000000000" pitchFamily="2" charset="0"/>
              </a:rPr>
              <a:t>From the </a:t>
            </a:r>
            <a:r>
              <a:rPr lang="en-US" altLang="en-US" sz="1200" b="1" i="1" dirty="0">
                <a:latin typeface="Barlow" panose="00000500000000000000" pitchFamily="2" charset="0"/>
              </a:rPr>
              <a:t>Service Type </a:t>
            </a:r>
            <a:r>
              <a:rPr lang="en-US" altLang="en-US" sz="1200" i="1" dirty="0">
                <a:latin typeface="Barlow" panose="00000500000000000000" pitchFamily="2" charset="0"/>
              </a:rPr>
              <a:t>dropdown</a:t>
            </a:r>
            <a:r>
              <a:rPr lang="en-US" altLang="en-US" sz="1200" dirty="0">
                <a:latin typeface="Barlow" panose="00000500000000000000" pitchFamily="2" charset="0"/>
              </a:rPr>
              <a:t>, select the service you provided. </a:t>
            </a:r>
          </a:p>
          <a:p>
            <a:pPr eaLnBrk="1" hangingPunct="1">
              <a:spcBef>
                <a:spcPct val="0"/>
              </a:spcBef>
            </a:pPr>
            <a:r>
              <a:rPr lang="en-US" altLang="en-US" sz="1200" dirty="0">
                <a:latin typeface="Barlow" panose="00000500000000000000" pitchFamily="2" charset="0"/>
              </a:rPr>
              <a:t>The page will change as you select different services. Complete the required fields.</a:t>
            </a:r>
          </a:p>
          <a:p>
            <a:pPr eaLnBrk="1" hangingPunct="1">
              <a:spcBef>
                <a:spcPct val="0"/>
              </a:spcBef>
            </a:pPr>
            <a:r>
              <a:rPr lang="en-US" altLang="en-US" sz="1200" dirty="0">
                <a:latin typeface="Barlow" panose="00000500000000000000" pitchFamily="2" charset="0"/>
              </a:rPr>
              <a:t>Enter the start time. </a:t>
            </a:r>
          </a:p>
          <a:p>
            <a:pPr eaLnBrk="1" hangingPunct="1">
              <a:spcBef>
                <a:spcPct val="0"/>
              </a:spcBef>
            </a:pPr>
            <a:r>
              <a:rPr lang="en-US" altLang="en-US" sz="1200" dirty="0">
                <a:latin typeface="Barlow" panose="00000500000000000000" pitchFamily="2" charset="0"/>
              </a:rPr>
              <a:t>Enter the end time. </a:t>
            </a:r>
          </a:p>
          <a:p>
            <a:pPr eaLnBrk="1" hangingPunct="1">
              <a:spcBef>
                <a:spcPct val="0"/>
              </a:spcBef>
            </a:pPr>
            <a:r>
              <a:rPr lang="en-US" altLang="en-US" sz="1200" dirty="0">
                <a:latin typeface="Barlow" panose="00000500000000000000" pitchFamily="2" charset="0"/>
              </a:rPr>
              <a:t>Select an option from the Progress Report drop down if required.</a:t>
            </a:r>
          </a:p>
          <a:p>
            <a:pPr eaLnBrk="1" hangingPunct="1">
              <a:spcBef>
                <a:spcPct val="0"/>
              </a:spcBef>
            </a:pPr>
            <a:r>
              <a:rPr lang="en-US" altLang="en-US" sz="1200" dirty="0">
                <a:latin typeface="Barlow" panose="00000500000000000000" pitchFamily="2" charset="0"/>
              </a:rPr>
              <a:t>Enter Comments: Comments should include a description of the event, observations and outcomes from the session. Comments are typically a SOAP note in nature. </a:t>
            </a:r>
          </a:p>
          <a:p>
            <a:pPr eaLnBrk="1" hangingPunct="1">
              <a:spcBef>
                <a:spcPct val="0"/>
              </a:spcBef>
            </a:pPr>
            <a:r>
              <a:rPr lang="en-US" altLang="en-US" sz="1200" dirty="0">
                <a:latin typeface="Barlow" panose="00000500000000000000" pitchFamily="2" charset="0"/>
              </a:rPr>
              <a:t>Select the Areas Covered/Assessed. You must select one but may select all that apply.</a:t>
            </a:r>
          </a:p>
          <a:p>
            <a:pPr eaLnBrk="1" hangingPunct="1">
              <a:spcBef>
                <a:spcPct val="0"/>
              </a:spcBef>
            </a:pPr>
            <a:r>
              <a:rPr lang="en-US" altLang="en-US" sz="1200" dirty="0">
                <a:latin typeface="Barlow" panose="00000500000000000000" pitchFamily="2" charset="0"/>
              </a:rPr>
              <a:t>Select ‘</a:t>
            </a:r>
            <a:r>
              <a:rPr lang="en-US" altLang="en-US" sz="1200" b="1" dirty="0">
                <a:latin typeface="Barlow" panose="00000500000000000000" pitchFamily="2" charset="0"/>
              </a:rPr>
              <a:t>Save Service Log</a:t>
            </a:r>
            <a:r>
              <a:rPr lang="en-US" altLang="en-US" sz="1200" dirty="0">
                <a:latin typeface="Barlow" panose="00000500000000000000" pitchFamily="2" charset="0"/>
              </a:rPr>
              <a:t>’</a:t>
            </a:r>
          </a:p>
        </p:txBody>
      </p:sp>
      <p:sp>
        <p:nvSpPr>
          <p:cNvPr id="14340" name="Slide Number Placeholder 16">
            <a:extLst>
              <a:ext uri="{FF2B5EF4-FFF2-40B4-BE49-F238E27FC236}">
                <a16:creationId xmlns:a16="http://schemas.microsoft.com/office/drawing/2014/main" id="{12E66FC2-CC1C-8DD3-8118-E82651012D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9BB6BC-5F34-4286-B756-60B28CA8D9A3}" type="slidenum">
              <a:rPr lang="en-US" altLang="en-US" sz="1200" smtClean="0">
                <a:solidFill>
                  <a:srgbClr val="898989"/>
                </a:solidFill>
                <a:latin typeface="Barlow" panose="00000500000000000000" pitchFamily="2" charset="0"/>
              </a:rPr>
              <a:pPr>
                <a:spcBef>
                  <a:spcPct val="0"/>
                </a:spcBef>
                <a:buFontTx/>
                <a:buNone/>
              </a:pPr>
              <a:t>8</a:t>
            </a:fld>
            <a:endParaRPr lang="en-US" altLang="en-US" sz="1200">
              <a:solidFill>
                <a:srgbClr val="898989"/>
              </a:solidFill>
              <a:latin typeface="Barlow" panose="00000500000000000000" pitchFamily="2" charset="0"/>
            </a:endParaRPr>
          </a:p>
        </p:txBody>
      </p:sp>
      <p:sp>
        <p:nvSpPr>
          <p:cNvPr id="14342" name="Rectangle 2">
            <a:extLst>
              <a:ext uri="{FF2B5EF4-FFF2-40B4-BE49-F238E27FC236}">
                <a16:creationId xmlns:a16="http://schemas.microsoft.com/office/drawing/2014/main" id="{996D96A0-E692-4664-AB42-182921FB6BA8}"/>
              </a:ext>
            </a:extLst>
          </p:cNvPr>
          <p:cNvSpPr>
            <a:spLocks noChangeArrowheads="1"/>
          </p:cNvSpPr>
          <p:nvPr/>
        </p:nvSpPr>
        <p:spPr bwMode="auto">
          <a:xfrm>
            <a:off x="2549525" y="327025"/>
            <a:ext cx="1962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latin typeface="Barlow" panose="00000500000000000000" pitchFamily="2" charset="0"/>
              </a:rPr>
              <a:t>Service Log Page</a:t>
            </a:r>
          </a:p>
        </p:txBody>
      </p:sp>
      <p:pic>
        <p:nvPicPr>
          <p:cNvPr id="3" name="Picture 2">
            <a:extLst>
              <a:ext uri="{FF2B5EF4-FFF2-40B4-BE49-F238E27FC236}">
                <a16:creationId xmlns:a16="http://schemas.microsoft.com/office/drawing/2014/main" id="{F36F9569-5B70-D784-DC91-027E711BC7E1}"/>
              </a:ext>
            </a:extLst>
          </p:cNvPr>
          <p:cNvPicPr>
            <a:picLocks noChangeAspect="1"/>
          </p:cNvPicPr>
          <p:nvPr/>
        </p:nvPicPr>
        <p:blipFill>
          <a:blip r:embed="rId3"/>
          <a:stretch>
            <a:fillRect/>
          </a:stretch>
        </p:blipFill>
        <p:spPr>
          <a:xfrm>
            <a:off x="381000" y="915548"/>
            <a:ext cx="5937120" cy="3046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341" name="Right Arrow 16">
            <a:extLst>
              <a:ext uri="{FF2B5EF4-FFF2-40B4-BE49-F238E27FC236}">
                <a16:creationId xmlns:a16="http://schemas.microsoft.com/office/drawing/2014/main" id="{A1DF8387-A778-B96D-00E7-E62E5493A746}"/>
              </a:ext>
            </a:extLst>
          </p:cNvPr>
          <p:cNvSpPr>
            <a:spLocks noChangeArrowheads="1"/>
          </p:cNvSpPr>
          <p:nvPr/>
        </p:nvSpPr>
        <p:spPr bwMode="auto">
          <a:xfrm rot="8792078">
            <a:off x="3815330" y="1054091"/>
            <a:ext cx="558800" cy="187325"/>
          </a:xfrm>
          <a:prstGeom prst="rightArrow">
            <a:avLst>
              <a:gd name="adj1" fmla="val 50000"/>
              <a:gd name="adj2" fmla="val 49938"/>
            </a:avLst>
          </a:prstGeom>
          <a:solidFill>
            <a:schemeClr val="accent1"/>
          </a:solidFill>
          <a:ln w="12700">
            <a:solidFill>
              <a:schemeClr val="tx1"/>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Barlow" panose="00000500000000000000" pitchFamily="2" charset="0"/>
            </a:endParaRPr>
          </a:p>
        </p:txBody>
      </p:sp>
      <p:pic>
        <p:nvPicPr>
          <p:cNvPr id="4" name="Picture 3">
            <a:extLst>
              <a:ext uri="{FF2B5EF4-FFF2-40B4-BE49-F238E27FC236}">
                <a16:creationId xmlns:a16="http://schemas.microsoft.com/office/drawing/2014/main" id="{4BDF819F-18FA-A407-E8B1-E24F43207084}"/>
              </a:ext>
            </a:extLst>
          </p:cNvPr>
          <p:cNvPicPr>
            <a:picLocks noChangeAspect="1"/>
          </p:cNvPicPr>
          <p:nvPr/>
        </p:nvPicPr>
        <p:blipFill>
          <a:blip r:embed="rId4"/>
          <a:stretch>
            <a:fillRect/>
          </a:stretch>
        </p:blipFill>
        <p:spPr>
          <a:xfrm>
            <a:off x="2293471" y="1562616"/>
            <a:ext cx="512108" cy="396274"/>
          </a:xfrm>
          <a:prstGeom prst="rect">
            <a:avLst/>
          </a:prstGeom>
        </p:spPr>
      </p:pic>
      <p:sp>
        <p:nvSpPr>
          <p:cNvPr id="5" name="TextBox 4">
            <a:extLst>
              <a:ext uri="{FF2B5EF4-FFF2-40B4-BE49-F238E27FC236}">
                <a16:creationId xmlns:a16="http://schemas.microsoft.com/office/drawing/2014/main" id="{54CBCA0E-6003-8018-5777-DFE8A637CFC5}"/>
              </a:ext>
            </a:extLst>
          </p:cNvPr>
          <p:cNvSpPr txBox="1"/>
          <p:nvPr/>
        </p:nvSpPr>
        <p:spPr>
          <a:xfrm>
            <a:off x="283304" y="7000458"/>
            <a:ext cx="6132511" cy="1015663"/>
          </a:xfrm>
          <a:prstGeom prst="rect">
            <a:avLst/>
          </a:prstGeom>
          <a:noFill/>
          <a:ln>
            <a:solidFill>
              <a:schemeClr val="tx1"/>
            </a:solidFill>
          </a:ln>
        </p:spPr>
        <p:txBody>
          <a:bodyPr wrap="square" rtlCol="0">
            <a:spAutoFit/>
          </a:bodyPr>
          <a:lstStyle/>
          <a:p>
            <a:r>
              <a:rPr lang="en-US" sz="1200" b="1" dirty="0">
                <a:latin typeface="Barlow" panose="00000500000000000000" pitchFamily="2" charset="0"/>
              </a:rPr>
              <a:t>NOTE</a:t>
            </a:r>
            <a:r>
              <a:rPr lang="en-US" sz="1200" dirty="0">
                <a:latin typeface="Barlow" panose="00000500000000000000" pitchFamily="2" charset="0"/>
              </a:rPr>
              <a:t>: The Service Portal is an electronic logging tool. How you use it is up to you and the district you work for. You may use it as a record keeping location in addition to a Medicaid billing tool. However, Medicaid is only concerned with the billable pieces and required documentation to support those services. Entering student absences is not required by Medicaid.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6CD2EE85-FB2C-60C2-16DF-5CCD2FEC03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ECF336-3839-430D-9E1A-425F671EE416}" type="slidenum">
              <a:rPr lang="en-US" altLang="en-US" sz="1200" smtClean="0">
                <a:solidFill>
                  <a:srgbClr val="898989"/>
                </a:solidFill>
                <a:latin typeface="Barlow" panose="00000500000000000000" pitchFamily="2" charset="0"/>
              </a:rPr>
              <a:pPr>
                <a:spcBef>
                  <a:spcPct val="0"/>
                </a:spcBef>
                <a:buFontTx/>
                <a:buNone/>
              </a:pPr>
              <a:t>9</a:t>
            </a:fld>
            <a:endParaRPr lang="en-US" altLang="en-US" sz="1200">
              <a:solidFill>
                <a:srgbClr val="898989"/>
              </a:solidFill>
              <a:latin typeface="Barlow" panose="00000500000000000000" pitchFamily="2" charset="0"/>
            </a:endParaRPr>
          </a:p>
        </p:txBody>
      </p:sp>
      <p:sp>
        <p:nvSpPr>
          <p:cNvPr id="16387" name="TextBox 4">
            <a:extLst>
              <a:ext uri="{FF2B5EF4-FFF2-40B4-BE49-F238E27FC236}">
                <a16:creationId xmlns:a16="http://schemas.microsoft.com/office/drawing/2014/main" id="{EDD8A3AD-D6BC-7F31-3B07-B7F06F3CF6C3}"/>
              </a:ext>
            </a:extLst>
          </p:cNvPr>
          <p:cNvSpPr txBox="1">
            <a:spLocks noChangeArrowheads="1"/>
          </p:cNvSpPr>
          <p:nvPr/>
        </p:nvSpPr>
        <p:spPr bwMode="auto">
          <a:xfrm>
            <a:off x="346075" y="390525"/>
            <a:ext cx="6172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latin typeface="Barlow" panose="00000500000000000000" pitchFamily="2" charset="0"/>
              </a:rPr>
              <a:t>Suggestions for Logging- Do what works for you</a:t>
            </a:r>
          </a:p>
          <a:p>
            <a:pPr>
              <a:spcBef>
                <a:spcPct val="0"/>
              </a:spcBef>
              <a:buFontTx/>
              <a:buNone/>
            </a:pPr>
            <a:endParaRPr lang="en-US" altLang="en-US" sz="1200" dirty="0">
              <a:latin typeface="Barlow" panose="00000500000000000000" pitchFamily="2" charset="0"/>
            </a:endParaRPr>
          </a:p>
          <a:p>
            <a:pPr>
              <a:spcBef>
                <a:spcPct val="0"/>
              </a:spcBef>
              <a:buFontTx/>
              <a:buNone/>
            </a:pPr>
            <a:r>
              <a:rPr lang="en-US" altLang="en-US" sz="1200" dirty="0">
                <a:latin typeface="Barlow" panose="00000500000000000000" pitchFamily="2" charset="0"/>
              </a:rPr>
              <a:t>Below are options on how you can enter information into the Service Portal. Start each process by clicking on Wizards in the navigation bar. Select “Service Log by Student Wizard” to proceed.</a:t>
            </a:r>
          </a:p>
        </p:txBody>
      </p:sp>
      <p:sp>
        <p:nvSpPr>
          <p:cNvPr id="16388" name="TextBox 6">
            <a:extLst>
              <a:ext uri="{FF2B5EF4-FFF2-40B4-BE49-F238E27FC236}">
                <a16:creationId xmlns:a16="http://schemas.microsoft.com/office/drawing/2014/main" id="{C4B4ADCA-51BF-AB75-18F3-C2C6913FE9F4}"/>
              </a:ext>
            </a:extLst>
          </p:cNvPr>
          <p:cNvSpPr txBox="1">
            <a:spLocks noChangeArrowheads="1"/>
          </p:cNvSpPr>
          <p:nvPr/>
        </p:nvSpPr>
        <p:spPr bwMode="auto">
          <a:xfrm>
            <a:off x="331176" y="1851064"/>
            <a:ext cx="6172201" cy="175432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dirty="0">
                <a:latin typeface="Barlow" panose="00000500000000000000" pitchFamily="2" charset="0"/>
              </a:rPr>
              <a:t>One Student- One day</a:t>
            </a:r>
          </a:p>
          <a:p>
            <a:pPr>
              <a:spcBef>
                <a:spcPct val="0"/>
              </a:spcBef>
              <a:buFontTx/>
              <a:buNone/>
            </a:pPr>
            <a:r>
              <a:rPr lang="en-US" altLang="en-US" sz="1200" dirty="0">
                <a:latin typeface="Barlow" panose="00000500000000000000" pitchFamily="2" charset="0"/>
              </a:rPr>
              <a:t>You may want to log just one student at a time. As you create logs on this student the “prefill from last service log” button comes in handy. </a:t>
            </a:r>
          </a:p>
          <a:p>
            <a:pPr>
              <a:spcBef>
                <a:spcPct val="0"/>
              </a:spcBef>
              <a:buFontTx/>
              <a:buNone/>
            </a:pPr>
            <a:endParaRPr lang="en-US" altLang="en-US" sz="1200" dirty="0">
              <a:latin typeface="Barlow" panose="00000500000000000000" pitchFamily="2" charset="0"/>
            </a:endParaRPr>
          </a:p>
          <a:p>
            <a:pPr>
              <a:spcBef>
                <a:spcPct val="0"/>
              </a:spcBef>
              <a:buFontTx/>
              <a:buNone/>
            </a:pPr>
            <a:endParaRPr lang="en-US" altLang="en-US" sz="1200" dirty="0">
              <a:latin typeface="Barlow" panose="00000500000000000000" pitchFamily="2" charset="0"/>
            </a:endParaRPr>
          </a:p>
          <a:p>
            <a:pPr>
              <a:spcBef>
                <a:spcPct val="0"/>
              </a:spcBef>
              <a:buFontTx/>
              <a:buNone/>
            </a:pPr>
            <a:endParaRPr lang="en-US" altLang="en-US" sz="1200" dirty="0">
              <a:latin typeface="Barlow" panose="00000500000000000000" pitchFamily="2" charset="0"/>
            </a:endParaRPr>
          </a:p>
          <a:p>
            <a:pPr>
              <a:spcBef>
                <a:spcPct val="0"/>
              </a:spcBef>
              <a:buFontTx/>
              <a:buNone/>
            </a:pPr>
            <a:endParaRPr lang="en-US" altLang="en-US" sz="1200" dirty="0">
              <a:latin typeface="Barlow" panose="00000500000000000000" pitchFamily="2" charset="0"/>
            </a:endParaRPr>
          </a:p>
          <a:p>
            <a:pPr>
              <a:spcBef>
                <a:spcPct val="0"/>
              </a:spcBef>
              <a:buFontTx/>
              <a:buNone/>
            </a:pPr>
            <a:r>
              <a:rPr lang="en-US" altLang="en-US" sz="1200" dirty="0">
                <a:latin typeface="Barlow" panose="00000500000000000000" pitchFamily="2" charset="0"/>
              </a:rPr>
              <a:t>By click the button all of the previous information except the comments is automatically populated. Enter a comment to complete the log.</a:t>
            </a:r>
          </a:p>
        </p:txBody>
      </p:sp>
      <p:sp>
        <p:nvSpPr>
          <p:cNvPr id="16389" name="TextBox 7">
            <a:extLst>
              <a:ext uri="{FF2B5EF4-FFF2-40B4-BE49-F238E27FC236}">
                <a16:creationId xmlns:a16="http://schemas.microsoft.com/office/drawing/2014/main" id="{BC219EF1-E9EF-4279-5DE8-D6539B1778B2}"/>
              </a:ext>
            </a:extLst>
          </p:cNvPr>
          <p:cNvSpPr txBox="1">
            <a:spLocks noChangeArrowheads="1"/>
          </p:cNvSpPr>
          <p:nvPr/>
        </p:nvSpPr>
        <p:spPr bwMode="auto">
          <a:xfrm>
            <a:off x="331176" y="3926850"/>
            <a:ext cx="6178062" cy="120032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Barlow" panose="00000500000000000000" pitchFamily="2" charset="0"/>
              </a:rPr>
              <a:t>Multiple students - one day</a:t>
            </a:r>
          </a:p>
          <a:p>
            <a:pPr>
              <a:spcBef>
                <a:spcPct val="0"/>
              </a:spcBef>
              <a:buFontTx/>
              <a:buNone/>
            </a:pPr>
            <a:r>
              <a:rPr lang="en-US" altLang="en-US" sz="1200">
                <a:latin typeface="Barlow" panose="00000500000000000000" pitchFamily="2" charset="0"/>
              </a:rPr>
              <a:t>Select all of the students you serviced on one day. On the calendar place a check mark in the “group service” box. Select a day and click next. You will now be taken through all of the students you selected in alphabetical order. Be sure to pay close attention to the student and the service delivered. You can also use this feature if you wish to log a non-billable note such as early dismissal or delay opening. </a:t>
            </a:r>
          </a:p>
        </p:txBody>
      </p:sp>
      <p:sp>
        <p:nvSpPr>
          <p:cNvPr id="16390" name="TextBox 8">
            <a:extLst>
              <a:ext uri="{FF2B5EF4-FFF2-40B4-BE49-F238E27FC236}">
                <a16:creationId xmlns:a16="http://schemas.microsoft.com/office/drawing/2014/main" id="{7AFE4457-DE6D-9836-1327-C189A2B43080}"/>
              </a:ext>
            </a:extLst>
          </p:cNvPr>
          <p:cNvSpPr txBox="1">
            <a:spLocks noChangeArrowheads="1"/>
          </p:cNvSpPr>
          <p:nvPr/>
        </p:nvSpPr>
        <p:spPr bwMode="auto">
          <a:xfrm>
            <a:off x="337038" y="5596837"/>
            <a:ext cx="6172200" cy="15700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Barlow" panose="00000500000000000000" pitchFamily="2" charset="0"/>
              </a:rPr>
              <a:t>One Student , One Month of services </a:t>
            </a:r>
          </a:p>
          <a:p>
            <a:pPr>
              <a:spcBef>
                <a:spcPct val="0"/>
              </a:spcBef>
              <a:buFontTx/>
              <a:buNone/>
            </a:pPr>
            <a:r>
              <a:rPr lang="en-US" altLang="en-US" sz="1200">
                <a:latin typeface="Barlow" panose="00000500000000000000" pitchFamily="2" charset="0"/>
              </a:rPr>
              <a:t>Select your student. On the calendar select all of the days you provided service. Click next and begin the process. If you have selected 3 services days in the month, you will have 3 logs to complete.</a:t>
            </a:r>
          </a:p>
          <a:p>
            <a:pPr>
              <a:spcBef>
                <a:spcPct val="0"/>
              </a:spcBef>
              <a:buFontTx/>
              <a:buNone/>
            </a:pPr>
            <a:r>
              <a:rPr lang="en-US" altLang="en-US" sz="1200">
                <a:latin typeface="Barlow" panose="00000500000000000000" pitchFamily="2" charset="0"/>
              </a:rPr>
              <a:t>As you complete your logs make sure the date and service are correct. Clicking “save service log” will move all information to the next log. You can edit any information along the way. Keep in mind as you change services you may be required to enter more information to complete a new log.</a:t>
            </a:r>
          </a:p>
        </p:txBody>
      </p:sp>
      <p:pic>
        <p:nvPicPr>
          <p:cNvPr id="16391" name="Picture 3">
            <a:extLst>
              <a:ext uri="{FF2B5EF4-FFF2-40B4-BE49-F238E27FC236}">
                <a16:creationId xmlns:a16="http://schemas.microsoft.com/office/drawing/2014/main" id="{FF46E018-B9E6-645E-54A5-3CE5F2C52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46788"/>
            <a:ext cx="2136775" cy="398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6392" name="TextBox 1">
            <a:extLst>
              <a:ext uri="{FF2B5EF4-FFF2-40B4-BE49-F238E27FC236}">
                <a16:creationId xmlns:a16="http://schemas.microsoft.com/office/drawing/2014/main" id="{F5FC9DC5-904D-FA25-2430-5076E47C5F66}"/>
              </a:ext>
            </a:extLst>
          </p:cNvPr>
          <p:cNvSpPr txBox="1">
            <a:spLocks noChangeArrowheads="1"/>
          </p:cNvSpPr>
          <p:nvPr/>
        </p:nvSpPr>
        <p:spPr bwMode="auto">
          <a:xfrm>
            <a:off x="342900" y="7586286"/>
            <a:ext cx="6172200"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Barlow" panose="00000500000000000000" pitchFamily="2" charset="0"/>
              </a:rPr>
              <a:t>You may place more than one entry on a day. This could be multiple services, non-billable notes or monthly progress.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5fd1717-6adf-46a8-914b-7e554e67d30a">
      <UserInfo>
        <DisplayName>Annie Cassidy</DisplayName>
        <AccountId>820</AccountId>
        <AccountType/>
      </UserInfo>
      <UserInfo>
        <DisplayName>Jessie Carpenter</DisplayName>
        <AccountId>90</AccountId>
        <AccountType/>
      </UserInfo>
      <UserInfo>
        <DisplayName>Olga Antelo</DisplayName>
        <AccountId>52</AccountId>
        <AccountType/>
      </UserInfo>
      <UserInfo>
        <DisplayName>Maegen Phelan</DisplayName>
        <AccountId>51</AccountId>
        <AccountType/>
      </UserInfo>
      <UserInfo>
        <DisplayName>Danielle Richards</DisplayName>
        <AccountId>93</AccountId>
        <AccountType/>
      </UserInfo>
      <UserInfo>
        <DisplayName>Brittany Guinan</DisplayName>
        <AccountId>89</AccountId>
        <AccountType/>
      </UserInfo>
      <UserInfo>
        <DisplayName>Danica Mcgee</DisplayName>
        <AccountId>91</AccountId>
        <AccountType/>
      </UserInfo>
      <UserInfo>
        <DisplayName>Tiffany Guinan</DisplayName>
        <AccountId>78</AccountId>
        <AccountType/>
      </UserInfo>
      <UserInfo>
        <DisplayName>Kelley Cole</DisplayName>
        <AccountId>1315</AccountId>
        <AccountType/>
      </UserInfo>
      <UserInfo>
        <DisplayName>Michael Dunkle</DisplayName>
        <AccountId>92</AccountId>
        <AccountType/>
      </UserInfo>
      <UserInfo>
        <DisplayName>Carrie Pawloski</DisplayName>
        <AccountId>231</AccountId>
        <AccountType/>
      </UserInfo>
      <UserInfo>
        <DisplayName>Julie Barry</DisplayName>
        <AccountId>88</AccountId>
        <AccountType/>
      </UserInfo>
    </SharedWithUsers>
    <_ip_UnifiedCompliancePolicyUIAction xmlns="http://schemas.microsoft.com/sharepoint/v3" xsi:nil="true"/>
    <lcf76f155ced4ddcb4097134ff3c332f xmlns="557bbdac-c762-468e-abe5-aa6693f0090e">
      <Terms xmlns="http://schemas.microsoft.com/office/infopath/2007/PartnerControls"/>
    </lcf76f155ced4ddcb4097134ff3c332f>
    <_ip_UnifiedCompliancePolicyProperties xmlns="http://schemas.microsoft.com/sharepoint/v3" xsi:nil="true"/>
    <ReadyforUse xmlns="557bbdac-c762-468e-abe5-aa6693f0090e" xsi:nil="true"/>
    <TaxCatchAll xmlns="b5fd1717-6adf-46a8-914b-7e554e67d30a" xsi:nil="true"/>
    <DateTime xmlns="557bbdac-c762-468e-abe5-aa6693f0090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05D78E2C59ED4DA6614208798D5180" ma:contentTypeVersion="24" ma:contentTypeDescription="Create a new document." ma:contentTypeScope="" ma:versionID="7746b8e3f54acf110b6c6c896cfeeacd">
  <xsd:schema xmlns:xsd="http://www.w3.org/2001/XMLSchema" xmlns:xs="http://www.w3.org/2001/XMLSchema" xmlns:p="http://schemas.microsoft.com/office/2006/metadata/properties" xmlns:ns1="http://schemas.microsoft.com/sharepoint/v3" xmlns:ns2="557bbdac-c762-468e-abe5-aa6693f0090e" xmlns:ns3="b5fd1717-6adf-46a8-914b-7e554e67d30a" targetNamespace="http://schemas.microsoft.com/office/2006/metadata/properties" ma:root="true" ma:fieldsID="fee3bc80505da3aa52bd142ec785b178" ns1:_="" ns2:_="" ns3:_="">
    <xsd:import namespace="http://schemas.microsoft.com/sharepoint/v3"/>
    <xsd:import namespace="557bbdac-c762-468e-abe5-aa6693f0090e"/>
    <xsd:import namespace="b5fd1717-6adf-46a8-914b-7e554e67d30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ReadyforUse" minOccurs="0"/>
                <xsd:element ref="ns2:DateTime"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7bbdac-c762-468e-abe5-aa6693f00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ReadyforUse" ma:index="21" nillable="true" ma:displayName="Ready for Use" ma:format="Dropdown" ma:internalName="ReadyforUse">
      <xsd:simpleType>
        <xsd:restriction base="dms:Text">
          <xsd:maxLength value="255"/>
        </xsd:restriction>
      </xsd:simpleType>
    </xsd:element>
    <xsd:element name="DateTime" ma:index="22" nillable="true" ma:displayName="Date&amp;Time" ma:format="DateOnly" ma:internalName="DateTim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55bd2df-01b1-4ee0-8605-28c6b0b80e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fd1717-6adf-46a8-914b-7e554e67d3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bc4fa16-54fb-4e1a-840e-f25ce50b2885}" ma:internalName="TaxCatchAll" ma:showField="CatchAllData" ma:web="b5fd1717-6adf-46a8-914b-7e554e67d3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0CEABBD5-FD65-4687-9FD0-76755E39E8C3}">
  <ds:schemaRefs>
    <ds:schemaRef ds:uri="http://schemas.microsoft.com/office/2006/metadata/properties"/>
    <ds:schemaRef ds:uri="http://schemas.microsoft.com/office/infopath/2007/PartnerControls"/>
    <ds:schemaRef ds:uri="b5fd1717-6adf-46a8-914b-7e554e67d30a"/>
    <ds:schemaRef ds:uri="http://schemas.microsoft.com/sharepoint/v3"/>
    <ds:schemaRef ds:uri="557bbdac-c762-468e-abe5-aa6693f0090e"/>
  </ds:schemaRefs>
</ds:datastoreItem>
</file>

<file path=customXml/itemProps2.xml><?xml version="1.0" encoding="utf-8"?>
<ds:datastoreItem xmlns:ds="http://schemas.openxmlformats.org/officeDocument/2006/customXml" ds:itemID="{D45E6496-E53E-4517-A1C0-7875DB5581B3}"/>
</file>

<file path=customXml/itemProps3.xml><?xml version="1.0" encoding="utf-8"?>
<ds:datastoreItem xmlns:ds="http://schemas.openxmlformats.org/officeDocument/2006/customXml" ds:itemID="{3D11CEA1-2FB0-4A20-8299-E6C925DF901C}">
  <ds:schemaRefs>
    <ds:schemaRef ds:uri="http://schemas.microsoft.com/sharepoint/v3/contenttype/forms"/>
  </ds:schemaRefs>
</ds:datastoreItem>
</file>

<file path=customXml/itemProps4.xml><?xml version="1.0" encoding="utf-8"?>
<ds:datastoreItem xmlns:ds="http://schemas.openxmlformats.org/officeDocument/2006/customXml" ds:itemID="{3D2D0479-ACB2-4900-A6CE-89426D99658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6054</TotalTime>
  <Words>2309</Words>
  <Application>Microsoft Office PowerPoint</Application>
  <PresentationFormat>On-screen Show (4:3)</PresentationFormat>
  <Paragraphs>185</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Barlow</vt:lpstr>
      <vt:lpstr>Barlow Black</vt:lpstr>
      <vt:lpstr>Calibri</vt:lpstr>
      <vt:lpstr>Office Theme</vt:lpstr>
      <vt:lpstr>Provider User Guide for the Service Portal</vt:lpstr>
      <vt:lpstr>Navigating the Site</vt:lpstr>
      <vt:lpstr>Managing Your Caseload</vt:lpstr>
      <vt:lpstr>PowerPoint Presentation</vt:lpstr>
      <vt:lpstr>PowerPoint Presentation</vt:lpstr>
      <vt:lpstr>Logging Services </vt:lpstr>
      <vt:lpstr>PowerPoint Presentation</vt:lpstr>
      <vt:lpstr>PowerPoint Presentation</vt:lpstr>
      <vt:lpstr>PowerPoint Presentation</vt:lpstr>
      <vt:lpstr>Reports</vt:lpstr>
      <vt:lpstr>Editing and Deleting logs</vt:lpstr>
      <vt:lpstr>Supervision Wizard</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Portal Guide for  Therapists/Service Providers</dc:title>
  <dc:creator>Angelina Flores</dc:creator>
  <cp:lastModifiedBy>Michael Dunkle</cp:lastModifiedBy>
  <cp:revision>178</cp:revision>
  <cp:lastPrinted>2019-03-18T16:57:17Z</cp:lastPrinted>
  <dcterms:created xsi:type="dcterms:W3CDTF">2015-03-19T23:31:41Z</dcterms:created>
  <dcterms:modified xsi:type="dcterms:W3CDTF">2023-07-14T12:55:40Z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Kathy Blackwood</vt:lpwstr>
  </property>
  <property fmtid="{D5CDD505-2E9C-101B-9397-08002B2CF9AE}" pid="3" name="Order">
    <vt:lpwstr>182000.000000000</vt:lpwstr>
  </property>
  <property fmtid="{D5CDD505-2E9C-101B-9397-08002B2CF9AE}" pid="4" name="display_urn:schemas-microsoft-com:office:office#Author">
    <vt:lpwstr>Kathy Blackwood</vt:lpwstr>
  </property>
  <property fmtid="{D5CDD505-2E9C-101B-9397-08002B2CF9AE}" pid="5" name="display_urn:schemas-microsoft-com:office:office#SharedWithUsers">
    <vt:lpwstr>Annie Cassidy;Jessie Carpenter;Olga Antelo;Maegen Phelan;Danielle Richards;Brittany Guinan;Danica Mcgee;Tiffany Guinan;Kelley Cole;Michael Dunkle;Carrie Pawloski;Julie Barry</vt:lpwstr>
  </property>
  <property fmtid="{D5CDD505-2E9C-101B-9397-08002B2CF9AE}" pid="6" name="SharedWithUsers">
    <vt:lpwstr>820;#Annie Cassidy;#90;#Jessie Carpenter;#52;#Olga Antelo;#51;#Maegen Phelan;#93;#Danielle Richards;#89;#Brittany Guinan;#91;#Danica Mcgee;#78;#Tiffany Guinan;#1315;#Kelley Cole;#92;#Michael Dunkle;#231;#Carrie Pawloski;#88;#Julie Barry</vt:lpwstr>
  </property>
  <property fmtid="{D5CDD505-2E9C-101B-9397-08002B2CF9AE}" pid="7" name="ContentTypeId">
    <vt:lpwstr>0x0101002105D78E2C59ED4DA6614208798D5180</vt:lpwstr>
  </property>
  <property fmtid="{D5CDD505-2E9C-101B-9397-08002B2CF9AE}" pid="8" name="MediaServiceImageTags">
    <vt:lpwstr/>
  </property>
</Properties>
</file>