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Lst>
  <p:notesMasterIdLst>
    <p:notesMasterId r:id="rId3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9144000" cy="5143500" type="screen16x9"/>
  <p:notesSz cx="6858000" cy="9144000"/>
  <p:embeddedFontLst>
    <p:embeddedFont>
      <p:font typeface="Arial Black" panose="020B0A04020102020204" pitchFamily="34" charset="0"/>
      <p:bold r:id="rId38"/>
    </p:embeddedFont>
    <p:embeddedFont>
      <p:font typeface="Georgia" panose="02040502050405020303" pitchFamily="18" charset="0"/>
      <p:regular r:id="rId39"/>
      <p:bold r:id="rId40"/>
      <p:italic r:id="rId41"/>
      <p:boldItalic r:id="rId42"/>
    </p:embeddedFont>
    <p:embeddedFont>
      <p:font typeface="Roboto" panose="020B0604020202020204" charset="0"/>
      <p:regular r:id="rId43"/>
      <p:bold r:id="rId44"/>
      <p:italic r:id="rId45"/>
      <p:boldItalic r:id="rId46"/>
    </p:embeddedFont>
    <p:embeddedFont>
      <p:font typeface="Roboto Slab" panose="020B0604020202020204" charset="0"/>
      <p:regular r:id="rId47"/>
      <p:bold r:id="rId48"/>
    </p:embeddedFont>
    <p:embeddedFont>
      <p:font typeface="Oswald SemiBold" panose="020B0604020202020204" charset="0"/>
      <p:regular r:id="rId49"/>
      <p:bold r:id="rId50"/>
    </p:embeddedFont>
    <p:embeddedFont>
      <p:font typeface="Calibri" panose="020F0502020204030204" pitchFamily="34" charset="0"/>
      <p:regular r:id="rId51"/>
      <p:bold r:id="rId52"/>
      <p:italic r:id="rId53"/>
      <p:boldItalic r:id="rId54"/>
    </p:embeddedFont>
    <p:embeddedFont>
      <p:font typeface="Oswald" panose="020B0604020202020204" charset="0"/>
      <p:regular r:id="rId55"/>
      <p:bold r:id="rId56"/>
    </p:embeddedFont>
    <p:embeddedFont>
      <p:font typeface="Century Gothic" panose="020B0502020202020204" pitchFamily="34" charset="0"/>
      <p:regular r:id="rId57"/>
      <p:bold r:id="rId58"/>
      <p:italic r:id="rId59"/>
      <p:boldItalic r:id="rId60"/>
    </p:embeddedFont>
    <p:embeddedFont>
      <p:font typeface="Inter" panose="020B0604020202020204"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16"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661cb3f56_7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Thank You!!! - Heath</a:t>
            </a:r>
            <a:endParaRPr/>
          </a:p>
          <a:p>
            <a:pPr marL="0" lvl="0" indent="0" algn="l" rtl="0">
              <a:lnSpc>
                <a:spcPct val="100000"/>
              </a:lnSpc>
              <a:spcBef>
                <a:spcPts val="0"/>
              </a:spcBef>
              <a:spcAft>
                <a:spcPts val="0"/>
              </a:spcAft>
              <a:buSzPts val="1400"/>
              <a:buNone/>
            </a:pPr>
            <a:endParaRPr/>
          </a:p>
        </p:txBody>
      </p:sp>
      <p:sp>
        <p:nvSpPr>
          <p:cNvPr id="249" name="Google Shape;249;g27661cb3f56_7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773199f42b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g2773199f42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7a5726d3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297a5726d3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661cb3f56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27661cb3f5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97a5726d3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297a5726d3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97a5726d31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914400" lvl="0" indent="-317500" algn="l" rtl="0">
              <a:spcBef>
                <a:spcPts val="0"/>
              </a:spcBef>
              <a:spcAft>
                <a:spcPts val="0"/>
              </a:spcAft>
              <a:buClr>
                <a:schemeClr val="dk1"/>
              </a:buClr>
              <a:buSzPts val="1400"/>
              <a:buFont typeface="Times New Roman"/>
              <a:buChar char="•"/>
            </a:pPr>
            <a:r>
              <a:rPr lang="en" sz="1400" b="1">
                <a:solidFill>
                  <a:schemeClr val="dk1"/>
                </a:solidFill>
                <a:latin typeface="Times New Roman"/>
                <a:ea typeface="Times New Roman"/>
                <a:cs typeface="Times New Roman"/>
                <a:sym typeface="Times New Roman"/>
              </a:rPr>
              <a:t>Partners </a:t>
            </a:r>
            <a:r>
              <a:rPr lang="en" sz="1400">
                <a:solidFill>
                  <a:schemeClr val="dk1"/>
                </a:solidFill>
                <a:latin typeface="Times New Roman"/>
                <a:ea typeface="Times New Roman"/>
                <a:cs typeface="Times New Roman"/>
                <a:sym typeface="Times New Roman"/>
              </a:rPr>
              <a:t>in the teaching and the child/adolescent growth and development process in support of their children’s learning and development </a:t>
            </a:r>
            <a:endParaRPr sz="1400">
              <a:solidFill>
                <a:schemeClr val="dk1"/>
              </a:solidFill>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914400" lvl="0" indent="-317500" algn="l" rtl="0">
              <a:spcBef>
                <a:spcPts val="0"/>
              </a:spcBef>
              <a:spcAft>
                <a:spcPts val="0"/>
              </a:spcAft>
              <a:buClr>
                <a:schemeClr val="dk1"/>
              </a:buClr>
              <a:buSzPts val="1400"/>
              <a:buFont typeface="Times New Roman"/>
              <a:buChar char="•"/>
            </a:pPr>
            <a:r>
              <a:rPr lang="en" sz="1400" b="1">
                <a:solidFill>
                  <a:schemeClr val="dk1"/>
                </a:solidFill>
                <a:latin typeface="Times New Roman"/>
                <a:ea typeface="Times New Roman"/>
                <a:cs typeface="Times New Roman"/>
                <a:sym typeface="Times New Roman"/>
              </a:rPr>
              <a:t>Decision Makers </a:t>
            </a:r>
            <a:r>
              <a:rPr lang="en" sz="1400">
                <a:solidFill>
                  <a:schemeClr val="dk1"/>
                </a:solidFill>
                <a:latin typeface="Times New Roman"/>
                <a:ea typeface="Times New Roman"/>
                <a:cs typeface="Times New Roman"/>
                <a:sym typeface="Times New Roman"/>
              </a:rPr>
              <a:t>on school and community teams focused on choosing educational options for their children, the school, and community </a:t>
            </a:r>
            <a:endParaRPr sz="1400">
              <a:solidFill>
                <a:schemeClr val="dk1"/>
              </a:solidFill>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914400" lvl="0" indent="-317500" algn="l" rtl="0">
              <a:spcBef>
                <a:spcPts val="0"/>
              </a:spcBef>
              <a:spcAft>
                <a:spcPts val="0"/>
              </a:spcAft>
              <a:buClr>
                <a:schemeClr val="dk1"/>
              </a:buClr>
              <a:buSzPts val="1400"/>
              <a:buFont typeface="Times New Roman"/>
              <a:buChar char="•"/>
            </a:pPr>
            <a:r>
              <a:rPr lang="en" sz="1400" b="1">
                <a:solidFill>
                  <a:schemeClr val="dk1"/>
                </a:solidFill>
                <a:latin typeface="Times New Roman"/>
                <a:ea typeface="Times New Roman"/>
                <a:cs typeface="Times New Roman"/>
                <a:sym typeface="Times New Roman"/>
              </a:rPr>
              <a:t>Supporters</a:t>
            </a:r>
            <a:r>
              <a:rPr lang="en" sz="1400">
                <a:solidFill>
                  <a:schemeClr val="dk1"/>
                </a:solidFill>
                <a:latin typeface="Times New Roman"/>
                <a:ea typeface="Times New Roman"/>
                <a:cs typeface="Times New Roman"/>
                <a:sym typeface="Times New Roman"/>
              </a:rPr>
              <a:t> in the broader community for improved learning opportunities for their children and at their schools </a:t>
            </a:r>
            <a:endParaRPr sz="1400">
              <a:solidFill>
                <a:schemeClr val="dk1"/>
              </a:solidFill>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914400" lvl="0" indent="-317500" algn="l" rtl="0">
              <a:spcBef>
                <a:spcPts val="0"/>
              </a:spcBef>
              <a:spcAft>
                <a:spcPts val="0"/>
              </a:spcAft>
              <a:buClr>
                <a:schemeClr val="dk1"/>
              </a:buClr>
              <a:buSzPts val="1400"/>
              <a:buFont typeface="Times New Roman"/>
              <a:buChar char="•"/>
            </a:pPr>
            <a:r>
              <a:rPr lang="en" sz="1400" b="1">
                <a:solidFill>
                  <a:schemeClr val="dk1"/>
                </a:solidFill>
                <a:latin typeface="Times New Roman"/>
                <a:ea typeface="Times New Roman"/>
                <a:cs typeface="Times New Roman"/>
                <a:sym typeface="Times New Roman"/>
              </a:rPr>
              <a:t>Learners </a:t>
            </a:r>
            <a:r>
              <a:rPr lang="en" sz="1400">
                <a:solidFill>
                  <a:schemeClr val="dk1"/>
                </a:solidFill>
                <a:latin typeface="Times New Roman"/>
                <a:ea typeface="Times New Roman"/>
                <a:cs typeface="Times New Roman"/>
                <a:sym typeface="Times New Roman"/>
              </a:rPr>
              <a:t>of effective strategies to continuously build parent, family and community efficacy for supporting the success of all children</a:t>
            </a:r>
            <a:endParaRPr sz="1400">
              <a:solidFill>
                <a:schemeClr val="dk1"/>
              </a:solidFill>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914400" lvl="0" indent="-317500" algn="l" rtl="0">
              <a:spcBef>
                <a:spcPts val="0"/>
              </a:spcBef>
              <a:spcAft>
                <a:spcPts val="0"/>
              </a:spcAft>
              <a:buClr>
                <a:schemeClr val="dk1"/>
              </a:buClr>
              <a:buSzPts val="1400"/>
              <a:buFont typeface="Times New Roman"/>
              <a:buChar char="•"/>
            </a:pPr>
            <a:r>
              <a:rPr lang="en" sz="1400" b="1">
                <a:solidFill>
                  <a:schemeClr val="dk1"/>
                </a:solidFill>
                <a:latin typeface="Times New Roman"/>
                <a:ea typeface="Times New Roman"/>
                <a:cs typeface="Times New Roman"/>
                <a:sym typeface="Times New Roman"/>
              </a:rPr>
              <a:t>Encouragers </a:t>
            </a:r>
            <a:r>
              <a:rPr lang="en" sz="1400">
                <a:solidFill>
                  <a:schemeClr val="dk1"/>
                </a:solidFill>
                <a:latin typeface="Times New Roman"/>
                <a:ea typeface="Times New Roman"/>
                <a:cs typeface="Times New Roman"/>
                <a:sym typeface="Times New Roman"/>
              </a:rPr>
              <a:t>of an “achievement identity,” a positive self-image, and a “can do” spirit in their children</a:t>
            </a:r>
            <a:r>
              <a:rPr lang="en" sz="1400" b="1">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914400" lvl="0" indent="-317500" algn="l" rtl="0">
              <a:spcBef>
                <a:spcPts val="0"/>
              </a:spcBef>
              <a:spcAft>
                <a:spcPts val="0"/>
              </a:spcAft>
              <a:buClr>
                <a:schemeClr val="dk1"/>
              </a:buClr>
              <a:buSzPts val="1400"/>
              <a:buFont typeface="Times New Roman"/>
              <a:buChar char="•"/>
            </a:pPr>
            <a:r>
              <a:rPr lang="en" sz="1400" b="1">
                <a:solidFill>
                  <a:schemeClr val="dk1"/>
                </a:solidFill>
                <a:latin typeface="Times New Roman"/>
                <a:ea typeface="Times New Roman"/>
                <a:cs typeface="Times New Roman"/>
                <a:sym typeface="Times New Roman"/>
              </a:rPr>
              <a:t>Monitors </a:t>
            </a:r>
            <a:r>
              <a:rPr lang="en" sz="1400">
                <a:solidFill>
                  <a:schemeClr val="dk1"/>
                </a:solidFill>
                <a:latin typeface="Times New Roman"/>
                <a:ea typeface="Times New Roman"/>
                <a:cs typeface="Times New Roman"/>
                <a:sym typeface="Times New Roman"/>
              </a:rPr>
              <a:t>of their children’s time, behavior, boundaries and resources </a:t>
            </a:r>
            <a:endParaRPr sz="1400">
              <a:solidFill>
                <a:schemeClr val="dk1"/>
              </a:solidFill>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914400" lvl="0" indent="-317500" algn="l" rtl="0">
              <a:spcBef>
                <a:spcPts val="0"/>
              </a:spcBef>
              <a:spcAft>
                <a:spcPts val="0"/>
              </a:spcAft>
              <a:buClr>
                <a:schemeClr val="dk1"/>
              </a:buClr>
              <a:buSzPts val="1400"/>
              <a:buFont typeface="Times New Roman"/>
              <a:buChar char="•"/>
            </a:pPr>
            <a:r>
              <a:rPr lang="en" sz="1400" b="1">
                <a:solidFill>
                  <a:schemeClr val="dk1"/>
                </a:solidFill>
                <a:latin typeface="Times New Roman"/>
                <a:ea typeface="Times New Roman"/>
                <a:cs typeface="Times New Roman"/>
                <a:sym typeface="Times New Roman"/>
              </a:rPr>
              <a:t>Models </a:t>
            </a:r>
            <a:r>
              <a:rPr lang="en" sz="1400">
                <a:solidFill>
                  <a:schemeClr val="dk1"/>
                </a:solidFill>
                <a:latin typeface="Times New Roman"/>
                <a:ea typeface="Times New Roman"/>
                <a:cs typeface="Times New Roman"/>
                <a:sym typeface="Times New Roman"/>
              </a:rPr>
              <a:t>of lifelong learning and enthusiasm for education </a:t>
            </a:r>
            <a:endParaRPr sz="140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914400" lvl="0" indent="-317500" algn="l" rtl="0">
              <a:spcBef>
                <a:spcPts val="0"/>
              </a:spcBef>
              <a:spcAft>
                <a:spcPts val="0"/>
              </a:spcAft>
              <a:buClr>
                <a:schemeClr val="dk1"/>
              </a:buClr>
              <a:buSzPts val="1400"/>
              <a:buFont typeface="Times New Roman"/>
              <a:buChar char="•"/>
            </a:pPr>
            <a:r>
              <a:rPr lang="en" sz="1400" b="1">
                <a:solidFill>
                  <a:schemeClr val="dk1"/>
                </a:solidFill>
                <a:latin typeface="Times New Roman"/>
                <a:ea typeface="Times New Roman"/>
                <a:cs typeface="Times New Roman"/>
                <a:sym typeface="Times New Roman"/>
              </a:rPr>
              <a:t>Advocates/Activists and Collaborators </a:t>
            </a:r>
            <a:r>
              <a:rPr lang="en" sz="1400">
                <a:solidFill>
                  <a:schemeClr val="dk1"/>
                </a:solidFill>
                <a:latin typeface="Times New Roman"/>
                <a:ea typeface="Times New Roman"/>
                <a:cs typeface="Times New Roman"/>
                <a:sym typeface="Times New Roman"/>
              </a:rPr>
              <a:t>with school staff and members of the community on issues of school improvement and reform </a:t>
            </a:r>
            <a:endParaRPr/>
          </a:p>
        </p:txBody>
      </p:sp>
      <p:sp>
        <p:nvSpPr>
          <p:cNvPr id="364" name="Google Shape;364;g297a5726d3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97a5726d31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Parents are our children’s first teachers and possess enormous Funds of Knowledge that they bring to the table as parenters and collaborators</a:t>
            </a:r>
            <a:endParaRPr/>
          </a:p>
        </p:txBody>
      </p:sp>
      <p:sp>
        <p:nvSpPr>
          <p:cNvPr id="371" name="Google Shape;371;g297a5726d31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9861befc5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g29861befc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97a5726d3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297a5726d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97a5726d31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297a5726d3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97a5726d3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297a5726d3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7661cb3f56_7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7661cb3f56_7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97a5726d31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97a5726d31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7661cb3f56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7661cb3f56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7661cb3f56_12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27661cb3f56_1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97a5726d31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297a5726d3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97a5726d31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97a5726d3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97a5726d31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297a5726d3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97a5726d31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g297a5726d3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97a5726d31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g297a5726d3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97a5726d31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297a5726d3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97a5726d31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297a5726d3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7661cb3f56_7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7661cb3f56_7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7661cb3f56_1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g27661cb3f56_1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7661cb3f56_17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g27661cb3f56_17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9861befc5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g29861befc5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7661cb3f56_0_2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g27661cb3f56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7661cb3f56_7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27661cb3f56_7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7661cb3f56_7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27661cb3f56_7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7661cb3f56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7661cb3f5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7661cb3f56_1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7661cb3f56_1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661cb3f56_7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27661cb3f56_7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97ae84a29c_1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297ae84a29c_1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partmental Title Slide">
  <p:cSld name="Title Slide_1">
    <p:spTree>
      <p:nvGrpSpPr>
        <p:cNvPr id="1" name="Shape 14"/>
        <p:cNvGrpSpPr/>
        <p:nvPr/>
      </p:nvGrpSpPr>
      <p:grpSpPr>
        <a:xfrm>
          <a:off x="0" y="0"/>
          <a:ext cx="0" cy="0"/>
          <a:chOff x="0" y="0"/>
          <a:chExt cx="0" cy="0"/>
        </a:xfrm>
      </p:grpSpPr>
      <p:pic>
        <p:nvPicPr>
          <p:cNvPr id="15" name="Google Shape;15;p2" descr="C:\Users\sjackson\Desktop\Department of Family and School Partnerships\DFCE FY2019\FSP Logo.jpg"/>
          <p:cNvPicPr preferRelativeResize="0"/>
          <p:nvPr/>
        </p:nvPicPr>
        <p:blipFill rotWithShape="1">
          <a:blip r:embed="rId2">
            <a:alphaModFix/>
          </a:blip>
          <a:srcRect/>
          <a:stretch/>
        </p:blipFill>
        <p:spPr>
          <a:xfrm>
            <a:off x="10125" y="4604150"/>
            <a:ext cx="959499" cy="539349"/>
          </a:xfrm>
          <a:prstGeom prst="rect">
            <a:avLst/>
          </a:prstGeom>
          <a:noFill/>
          <a:ln>
            <a:noFill/>
          </a:ln>
        </p:spPr>
      </p:pic>
      <p:pic>
        <p:nvPicPr>
          <p:cNvPr id="16" name="Google Shape;16;p2" descr="C:\Users\sjackson\AppData\Local\Temp\PGCPS-logo-no-gbc.JPG"/>
          <p:cNvPicPr preferRelativeResize="0"/>
          <p:nvPr/>
        </p:nvPicPr>
        <p:blipFill rotWithShape="1">
          <a:blip r:embed="rId3">
            <a:alphaModFix/>
          </a:blip>
          <a:srcRect/>
          <a:stretch/>
        </p:blipFill>
        <p:spPr>
          <a:xfrm>
            <a:off x="0" y="11906"/>
            <a:ext cx="1162050" cy="754856"/>
          </a:xfrm>
          <a:prstGeom prst="rect">
            <a:avLst/>
          </a:prstGeom>
          <a:noFill/>
          <a:ln>
            <a:noFill/>
          </a:ln>
        </p:spPr>
      </p:pic>
      <p:pic>
        <p:nvPicPr>
          <p:cNvPr id="17" name="Google Shape;17;p2"/>
          <p:cNvPicPr preferRelativeResize="0"/>
          <p:nvPr/>
        </p:nvPicPr>
        <p:blipFill rotWithShape="1">
          <a:blip r:embed="rId4">
            <a:alphaModFix/>
          </a:blip>
          <a:srcRect/>
          <a:stretch/>
        </p:blipFill>
        <p:spPr>
          <a:xfrm>
            <a:off x="7605700" y="4770025"/>
            <a:ext cx="1538301" cy="366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2" name="Google Shape;6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1113900" y="445025"/>
            <a:ext cx="7718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1113900" y="445025"/>
            <a:ext cx="7718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 name="Google Shape;68;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113900" y="445025"/>
            <a:ext cx="7718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93"/>
        <p:cNvGrpSpPr/>
        <p:nvPr/>
      </p:nvGrpSpPr>
      <p:grpSpPr>
        <a:xfrm>
          <a:off x="0" y="0"/>
          <a:ext cx="0" cy="0"/>
          <a:chOff x="0" y="0"/>
          <a:chExt cx="0" cy="0"/>
        </a:xfrm>
      </p:grpSpPr>
      <p:sp>
        <p:nvSpPr>
          <p:cNvPr id="94" name="Google Shape;94;p20"/>
          <p:cNvSpPr/>
          <p:nvPr/>
        </p:nvSpPr>
        <p:spPr>
          <a:xfrm>
            <a:off x="0" y="1335234"/>
            <a:ext cx="9144000" cy="1717800"/>
          </a:xfrm>
          <a:prstGeom prst="rect">
            <a:avLst/>
          </a:prstGeom>
          <a:solidFill>
            <a:srgbClr val="00468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0"/>
          <p:cNvSpPr/>
          <p:nvPr/>
        </p:nvSpPr>
        <p:spPr>
          <a:xfrm>
            <a:off x="0" y="4767263"/>
            <a:ext cx="9144000" cy="273900"/>
          </a:xfrm>
          <a:prstGeom prst="rect">
            <a:avLst/>
          </a:prstGeom>
          <a:solidFill>
            <a:srgbClr val="A5A5A5"/>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0"/>
          <p:cNvSpPr txBox="1">
            <a:spLocks noGrp="1"/>
          </p:cNvSpPr>
          <p:nvPr>
            <p:ph type="subTitle" idx="1"/>
          </p:nvPr>
        </p:nvSpPr>
        <p:spPr>
          <a:xfrm>
            <a:off x="1693384" y="3264809"/>
            <a:ext cx="6078900" cy="1070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560"/>
              </a:spcBef>
              <a:spcAft>
                <a:spcPts val="0"/>
              </a:spcAft>
              <a:buClr>
                <a:srgbClr val="888888"/>
              </a:buClr>
              <a:buSzPts val="2800"/>
              <a:buNone/>
              <a:defRPr sz="2800">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7" name="Google Shape;97;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20" descr="PGCPS-LOGO-2017-WHITE-REV.png"/>
          <p:cNvPicPr preferRelativeResize="0"/>
          <p:nvPr/>
        </p:nvPicPr>
        <p:blipFill rotWithShape="1">
          <a:blip r:embed="rId2">
            <a:alphaModFix/>
          </a:blip>
          <a:srcRect/>
          <a:stretch/>
        </p:blipFill>
        <p:spPr>
          <a:xfrm>
            <a:off x="362083" y="1838780"/>
            <a:ext cx="840436" cy="685138"/>
          </a:xfrm>
          <a:prstGeom prst="rect">
            <a:avLst/>
          </a:prstGeom>
          <a:noFill/>
          <a:ln>
            <a:noFill/>
          </a:ln>
        </p:spPr>
      </p:pic>
      <p:sp>
        <p:nvSpPr>
          <p:cNvPr id="99" name="Google Shape;99;p20"/>
          <p:cNvSpPr txBox="1">
            <a:spLocks noGrp="1"/>
          </p:cNvSpPr>
          <p:nvPr>
            <p:ph type="title"/>
          </p:nvPr>
        </p:nvSpPr>
        <p:spPr>
          <a:xfrm>
            <a:off x="1693384" y="1838780"/>
            <a:ext cx="6306900" cy="863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0"/>
          <p:cNvSpPr txBox="1"/>
          <p:nvPr/>
        </p:nvSpPr>
        <p:spPr>
          <a:xfrm>
            <a:off x="184536" y="4807973"/>
            <a:ext cx="6252600" cy="20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PRINCE GEORGE’S COUNTY PUBLIC SCHOOLS • www.pgcps.org</a:t>
            </a:r>
            <a:endParaRPr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1506200" y="-1133475"/>
            <a:ext cx="6096000" cy="3048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3"/>
          <p:cNvSpPr txBox="1">
            <a:spLocks noGrp="1"/>
          </p:cNvSpPr>
          <p:nvPr>
            <p:ph type="body" idx="1"/>
          </p:nvPr>
        </p:nvSpPr>
        <p:spPr>
          <a:xfrm>
            <a:off x="2590800" y="1914525"/>
            <a:ext cx="6096000" cy="283845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1" name="Google Shape;21;p3"/>
          <p:cNvSpPr txBox="1">
            <a:spLocks noGrp="1"/>
          </p:cNvSpPr>
          <p:nvPr>
            <p:ph type="body" idx="2"/>
          </p:nvPr>
        </p:nvSpPr>
        <p:spPr>
          <a:xfrm>
            <a:off x="348260" y="4924426"/>
            <a:ext cx="6219292"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3"/>
          <p:cNvSpPr txBox="1">
            <a:spLocks noGrp="1"/>
          </p:cNvSpPr>
          <p:nvPr>
            <p:ph type="body" idx="3"/>
          </p:nvPr>
        </p:nvSpPr>
        <p:spPr>
          <a:xfrm>
            <a:off x="8199968" y="4924427"/>
            <a:ext cx="770471"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3"/>
          <p:cNvSpPr txBox="1">
            <a:spLocks noGrp="1"/>
          </p:cNvSpPr>
          <p:nvPr>
            <p:ph type="body" idx="4"/>
          </p:nvPr>
        </p:nvSpPr>
        <p:spPr>
          <a:xfrm>
            <a:off x="1328739" y="311945"/>
            <a:ext cx="6807200" cy="31194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2000"/>
              <a:buFont typeface="Noto Sans Symbols"/>
              <a:buNone/>
              <a:defRPr sz="185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5pPr>
            <a:lvl6pPr marL="2743200" marR="0" lvl="5"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9pPr>
          </a:lstStyle>
          <a:p>
            <a:endParaRPr/>
          </a:p>
        </p:txBody>
      </p:sp>
      <p:pic>
        <p:nvPicPr>
          <p:cNvPr id="24" name="Google Shape;24;p3" descr="C:\Users\sjackson\AppData\Local\Temp\PGCPS-logo-no-gbc.JPG"/>
          <p:cNvPicPr preferRelativeResize="0"/>
          <p:nvPr/>
        </p:nvPicPr>
        <p:blipFill rotWithShape="1">
          <a:blip r:embed="rId2">
            <a:alphaModFix/>
          </a:blip>
          <a:srcRect/>
          <a:stretch/>
        </p:blipFill>
        <p:spPr>
          <a:xfrm>
            <a:off x="0" y="11906"/>
            <a:ext cx="1162050" cy="754856"/>
          </a:xfrm>
          <a:prstGeom prst="rect">
            <a:avLst/>
          </a:prstGeom>
          <a:noFill/>
          <a:ln>
            <a:noFill/>
          </a:ln>
        </p:spPr>
      </p:pic>
      <p:pic>
        <p:nvPicPr>
          <p:cNvPr id="25" name="Google Shape;25;p3" descr="C:\Users\sjackson\Desktop\Department of Family and School Partnerships\DFCE FY2019\FSP Logo.jpg"/>
          <p:cNvPicPr preferRelativeResize="0"/>
          <p:nvPr/>
        </p:nvPicPr>
        <p:blipFill rotWithShape="1">
          <a:blip r:embed="rId3">
            <a:alphaModFix/>
          </a:blip>
          <a:srcRect/>
          <a:stretch/>
        </p:blipFill>
        <p:spPr>
          <a:xfrm>
            <a:off x="10125" y="4604150"/>
            <a:ext cx="955376" cy="539349"/>
          </a:xfrm>
          <a:prstGeom prst="rect">
            <a:avLst/>
          </a:prstGeom>
          <a:noFill/>
          <a:ln>
            <a:noFill/>
          </a:ln>
        </p:spPr>
      </p:pic>
      <p:pic>
        <p:nvPicPr>
          <p:cNvPr id="26" name="Google Shape;26;p3"/>
          <p:cNvPicPr preferRelativeResize="0"/>
          <p:nvPr/>
        </p:nvPicPr>
        <p:blipFill rotWithShape="1">
          <a:blip r:embed="rId4">
            <a:alphaModFix/>
          </a:blip>
          <a:srcRect/>
          <a:stretch/>
        </p:blipFill>
        <p:spPr>
          <a:xfrm>
            <a:off x="7605700" y="4767275"/>
            <a:ext cx="1538301" cy="3696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_1">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11506200" y="-1133475"/>
            <a:ext cx="6096000" cy="3048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rgbClr val="000000"/>
              </a:buClr>
              <a:buSzPts val="1400"/>
              <a:buFont typeface="Arial"/>
              <a:buNone/>
              <a:defRPr sz="3600" b="0" i="0" u="none" strike="noStrike" cap="none">
                <a:solidFill>
                  <a:schemeClr val="dk1"/>
                </a:solidFill>
                <a:latin typeface="Century Gothic"/>
                <a:ea typeface="Century Gothic"/>
                <a:cs typeface="Century Gothic"/>
                <a:sym typeface="Century Gothic"/>
              </a:defRPr>
            </a:lvl9pPr>
          </a:lstStyle>
          <a:p>
            <a:endParaRPr/>
          </a:p>
        </p:txBody>
      </p:sp>
      <p:sp>
        <p:nvSpPr>
          <p:cNvPr id="103" name="Google Shape;103;p21"/>
          <p:cNvSpPr txBox="1">
            <a:spLocks noGrp="1"/>
          </p:cNvSpPr>
          <p:nvPr>
            <p:ph type="body" idx="1"/>
          </p:nvPr>
        </p:nvSpPr>
        <p:spPr>
          <a:xfrm>
            <a:off x="2590800" y="1914525"/>
            <a:ext cx="6096000" cy="283845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4" name="Google Shape;104;p21"/>
          <p:cNvSpPr>
            <a:spLocks noGrp="1"/>
          </p:cNvSpPr>
          <p:nvPr>
            <p:ph type="pic" idx="2"/>
          </p:nvPr>
        </p:nvSpPr>
        <p:spPr>
          <a:xfrm>
            <a:off x="269875" y="1057275"/>
            <a:ext cx="2079625" cy="3695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800"/>
              </a:spcBef>
              <a:spcAft>
                <a:spcPts val="0"/>
              </a:spcAft>
              <a:buClr>
                <a:schemeClr val="dk1"/>
              </a:buClr>
              <a:buSzPts val="2000"/>
              <a:buFont typeface="Noto Sans Symbol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5" name="Google Shape;105;p21"/>
          <p:cNvSpPr txBox="1">
            <a:spLocks noGrp="1"/>
          </p:cNvSpPr>
          <p:nvPr>
            <p:ph type="body" idx="3"/>
          </p:nvPr>
        </p:nvSpPr>
        <p:spPr>
          <a:xfrm>
            <a:off x="348260" y="4924426"/>
            <a:ext cx="6219292"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6" name="Google Shape;106;p21"/>
          <p:cNvSpPr txBox="1">
            <a:spLocks noGrp="1"/>
          </p:cNvSpPr>
          <p:nvPr>
            <p:ph type="body" idx="4"/>
          </p:nvPr>
        </p:nvSpPr>
        <p:spPr>
          <a:xfrm>
            <a:off x="8199968" y="4924427"/>
            <a:ext cx="770471"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7" name="Google Shape;107;p21"/>
          <p:cNvSpPr txBox="1">
            <a:spLocks noGrp="1"/>
          </p:cNvSpPr>
          <p:nvPr>
            <p:ph type="body" idx="5"/>
          </p:nvPr>
        </p:nvSpPr>
        <p:spPr>
          <a:xfrm>
            <a:off x="1328739" y="311945"/>
            <a:ext cx="6807200" cy="31194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2000"/>
              <a:buFont typeface="Noto Sans Symbols"/>
              <a:buNone/>
              <a:defRPr sz="185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5pPr>
            <a:lvl6pPr marL="2743200" marR="0" lvl="5"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_1_1">
    <p:spTree>
      <p:nvGrpSpPr>
        <p:cNvPr id="1" name="Shape 108"/>
        <p:cNvGrpSpPr/>
        <p:nvPr/>
      </p:nvGrpSpPr>
      <p:grpSpPr>
        <a:xfrm>
          <a:off x="0" y="0"/>
          <a:ext cx="0" cy="0"/>
          <a:chOff x="0" y="0"/>
          <a:chExt cx="0" cy="0"/>
        </a:xfrm>
      </p:grpSpPr>
      <p:sp>
        <p:nvSpPr>
          <p:cNvPr id="109" name="Google Shape;109;p22"/>
          <p:cNvSpPr txBox="1">
            <a:spLocks noGrp="1"/>
          </p:cNvSpPr>
          <p:nvPr>
            <p:ph type="body" idx="1"/>
          </p:nvPr>
        </p:nvSpPr>
        <p:spPr>
          <a:xfrm>
            <a:off x="457195" y="1511300"/>
            <a:ext cx="4114799" cy="29337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0" name="Google Shape;110;p22"/>
          <p:cNvSpPr txBox="1">
            <a:spLocks noGrp="1"/>
          </p:cNvSpPr>
          <p:nvPr>
            <p:ph type="body" idx="2"/>
          </p:nvPr>
        </p:nvSpPr>
        <p:spPr>
          <a:xfrm>
            <a:off x="4905587" y="1511622"/>
            <a:ext cx="3566160" cy="29337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Google Shape;111;p22"/>
          <p:cNvSpPr txBox="1">
            <a:spLocks noGrp="1"/>
          </p:cNvSpPr>
          <p:nvPr>
            <p:ph type="body" idx="3"/>
          </p:nvPr>
        </p:nvSpPr>
        <p:spPr>
          <a:xfrm>
            <a:off x="469376" y="952500"/>
            <a:ext cx="7957075" cy="558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dk1"/>
              </a:buClr>
              <a:buSzPts val="1800"/>
              <a:buFont typeface="Noto Sans Symbols"/>
              <a:buNone/>
              <a:defRPr sz="1800" b="0" i="0" u="none" strike="noStrike" cap="none">
                <a:solidFill>
                  <a:schemeClr val="dk1"/>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22"/>
          <p:cNvSpPr txBox="1">
            <a:spLocks noGrp="1"/>
          </p:cNvSpPr>
          <p:nvPr>
            <p:ph type="body" idx="4"/>
          </p:nvPr>
        </p:nvSpPr>
        <p:spPr>
          <a:xfrm>
            <a:off x="457196" y="158749"/>
            <a:ext cx="2988738" cy="641351"/>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180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22"/>
          <p:cNvSpPr txBox="1">
            <a:spLocks noGrp="1"/>
          </p:cNvSpPr>
          <p:nvPr>
            <p:ph type="body" idx="5"/>
          </p:nvPr>
        </p:nvSpPr>
        <p:spPr>
          <a:xfrm>
            <a:off x="469375" y="4997450"/>
            <a:ext cx="6219292"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rgbClr val="FFFFFF"/>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4" name="Google Shape;114;p22"/>
          <p:cNvSpPr txBox="1">
            <a:spLocks noGrp="1"/>
          </p:cNvSpPr>
          <p:nvPr>
            <p:ph type="body" idx="6"/>
          </p:nvPr>
        </p:nvSpPr>
        <p:spPr>
          <a:xfrm>
            <a:off x="8136467" y="4997450"/>
            <a:ext cx="770471"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rgbClr val="FFFFFF"/>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_2">
    <p:spTree>
      <p:nvGrpSpPr>
        <p:cNvPr id="1" name="Shape 115"/>
        <p:cNvGrpSpPr/>
        <p:nvPr/>
      </p:nvGrpSpPr>
      <p:grpSpPr>
        <a:xfrm>
          <a:off x="0" y="0"/>
          <a:ext cx="0" cy="0"/>
          <a:chOff x="0" y="0"/>
          <a:chExt cx="0" cy="0"/>
        </a:xfrm>
      </p:grpSpPr>
      <p:sp>
        <p:nvSpPr>
          <p:cNvPr id="116" name="Google Shape;116;p23"/>
          <p:cNvSpPr txBox="1">
            <a:spLocks noGrp="1"/>
          </p:cNvSpPr>
          <p:nvPr>
            <p:ph type="body" idx="1"/>
          </p:nvPr>
        </p:nvSpPr>
        <p:spPr>
          <a:xfrm>
            <a:off x="457196" y="1511300"/>
            <a:ext cx="4114799" cy="29337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7" name="Google Shape;117;p23"/>
          <p:cNvSpPr txBox="1">
            <a:spLocks noGrp="1"/>
          </p:cNvSpPr>
          <p:nvPr>
            <p:ph type="body" idx="2"/>
          </p:nvPr>
        </p:nvSpPr>
        <p:spPr>
          <a:xfrm>
            <a:off x="4865162" y="1399223"/>
            <a:ext cx="3566160" cy="29337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8" name="Google Shape;118;p23"/>
          <p:cNvSpPr txBox="1">
            <a:spLocks noGrp="1"/>
          </p:cNvSpPr>
          <p:nvPr>
            <p:ph type="body" idx="3"/>
          </p:nvPr>
        </p:nvSpPr>
        <p:spPr>
          <a:xfrm>
            <a:off x="469377" y="952501"/>
            <a:ext cx="7957075" cy="558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dk1"/>
              </a:buClr>
              <a:buSzPts val="1800"/>
              <a:buFont typeface="Noto Sans Symbols"/>
              <a:buNone/>
              <a:defRPr sz="1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9" name="Google Shape;119;p23"/>
          <p:cNvSpPr txBox="1">
            <a:spLocks noGrp="1"/>
          </p:cNvSpPr>
          <p:nvPr>
            <p:ph type="body" idx="4"/>
          </p:nvPr>
        </p:nvSpPr>
        <p:spPr>
          <a:xfrm>
            <a:off x="322620" y="4924427"/>
            <a:ext cx="6219292"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0" name="Google Shape;120;p23"/>
          <p:cNvSpPr txBox="1">
            <a:spLocks noGrp="1"/>
          </p:cNvSpPr>
          <p:nvPr>
            <p:ph type="body" idx="5"/>
          </p:nvPr>
        </p:nvSpPr>
        <p:spPr>
          <a:xfrm>
            <a:off x="8041216" y="4904318"/>
            <a:ext cx="770471"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1" name="Google Shape;121;p23"/>
          <p:cNvSpPr txBox="1">
            <a:spLocks noGrp="1"/>
          </p:cNvSpPr>
          <p:nvPr>
            <p:ph type="body" idx="6"/>
          </p:nvPr>
        </p:nvSpPr>
        <p:spPr>
          <a:xfrm>
            <a:off x="1328739" y="311945"/>
            <a:ext cx="6807200" cy="31194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2000"/>
              <a:buFont typeface="Noto Sans Symbols"/>
              <a:buNone/>
              <a:defRPr sz="185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5pPr>
            <a:lvl6pPr marL="2743200" marR="0" lvl="5"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_1">
    <p:bg>
      <p:bgPr>
        <a:blipFill>
          <a:blip r:embed="rId2">
            <a:alphaModFix/>
          </a:blip>
          <a:stretch>
            <a:fillRect/>
          </a:stretch>
        </a:blipFill>
        <a:effectLst/>
      </p:bgPr>
    </p:bg>
    <p:spTree>
      <p:nvGrpSpPr>
        <p:cNvPr id="1" name="Shape 122"/>
        <p:cNvGrpSpPr/>
        <p:nvPr/>
      </p:nvGrpSpPr>
      <p:grpSpPr>
        <a:xfrm>
          <a:off x="0" y="0"/>
          <a:ext cx="0" cy="0"/>
          <a:chOff x="0" y="0"/>
          <a:chExt cx="0" cy="0"/>
        </a:xfrm>
      </p:grpSpPr>
      <p:pic>
        <p:nvPicPr>
          <p:cNvPr id="123" name="Google Shape;123;p24" descr="C:\Users\sjackson\AppData\Local\Temp\PGCPS-logo-no-gbc.JPG"/>
          <p:cNvPicPr preferRelativeResize="0"/>
          <p:nvPr/>
        </p:nvPicPr>
        <p:blipFill rotWithShape="1">
          <a:blip r:embed="rId3">
            <a:alphaModFix/>
          </a:blip>
          <a:srcRect/>
          <a:stretch/>
        </p:blipFill>
        <p:spPr>
          <a:xfrm>
            <a:off x="0" y="-18255"/>
            <a:ext cx="1089498" cy="731044"/>
          </a:xfrm>
          <a:prstGeom prst="rect">
            <a:avLst/>
          </a:prstGeom>
          <a:noFill/>
          <a:ln>
            <a:noFill/>
          </a:ln>
        </p:spPr>
      </p:pic>
      <p:sp>
        <p:nvSpPr>
          <p:cNvPr id="124" name="Google Shape;124;p24"/>
          <p:cNvSpPr txBox="1">
            <a:spLocks noGrp="1"/>
          </p:cNvSpPr>
          <p:nvPr>
            <p:ph type="body" idx="1"/>
          </p:nvPr>
        </p:nvSpPr>
        <p:spPr>
          <a:xfrm>
            <a:off x="457197" y="1511300"/>
            <a:ext cx="4114799" cy="2933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2pPr>
            <a:lvl3pPr marL="1371600" marR="0" lvl="2"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3pPr>
            <a:lvl4pPr marL="1828800" marR="0" lvl="3"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4pPr>
            <a:lvl5pPr marL="2286000" marR="0" lvl="4"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5pPr>
            <a:lvl6pPr marL="2743200" marR="0" lvl="5"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5" name="Google Shape;125;p24"/>
          <p:cNvSpPr txBox="1">
            <a:spLocks noGrp="1"/>
          </p:cNvSpPr>
          <p:nvPr>
            <p:ph type="body" idx="2"/>
          </p:nvPr>
        </p:nvSpPr>
        <p:spPr>
          <a:xfrm>
            <a:off x="4865162" y="1399222"/>
            <a:ext cx="3566160" cy="2933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2pPr>
            <a:lvl3pPr marL="1371600" marR="0" lvl="2"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3pPr>
            <a:lvl4pPr marL="1828800" marR="0" lvl="3"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4pPr>
            <a:lvl5pPr marL="2286000" marR="0" lvl="4"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5pPr>
            <a:lvl6pPr marL="2743200" marR="0" lvl="5"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6" name="Google Shape;126;p24"/>
          <p:cNvSpPr txBox="1">
            <a:spLocks noGrp="1"/>
          </p:cNvSpPr>
          <p:nvPr>
            <p:ph type="body" idx="3"/>
          </p:nvPr>
        </p:nvSpPr>
        <p:spPr>
          <a:xfrm>
            <a:off x="469378" y="952502"/>
            <a:ext cx="7957075" cy="558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7" name="Google Shape;127;p24"/>
          <p:cNvSpPr txBox="1">
            <a:spLocks noGrp="1"/>
          </p:cNvSpPr>
          <p:nvPr>
            <p:ph type="body" idx="4"/>
          </p:nvPr>
        </p:nvSpPr>
        <p:spPr>
          <a:xfrm>
            <a:off x="322620" y="4924427"/>
            <a:ext cx="6219292"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600"/>
              <a:buFont typeface="Arial"/>
              <a:buNone/>
              <a:defRPr sz="600" b="0"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8" name="Google Shape;128;p24"/>
          <p:cNvSpPr txBox="1">
            <a:spLocks noGrp="1"/>
          </p:cNvSpPr>
          <p:nvPr>
            <p:ph type="body" idx="5"/>
          </p:nvPr>
        </p:nvSpPr>
        <p:spPr>
          <a:xfrm>
            <a:off x="8041217" y="4904319"/>
            <a:ext cx="770471"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600"/>
              <a:buFont typeface="Arial"/>
              <a:buNone/>
              <a:defRPr sz="600" b="0"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9" name="Google Shape;129;p24"/>
          <p:cNvSpPr txBox="1">
            <a:spLocks noGrp="1"/>
          </p:cNvSpPr>
          <p:nvPr>
            <p:ph type="body" idx="6"/>
          </p:nvPr>
        </p:nvSpPr>
        <p:spPr>
          <a:xfrm>
            <a:off x="1328739" y="311946"/>
            <a:ext cx="6807200" cy="31194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1pPr>
            <a:lvl2pPr marL="914400" marR="0" lvl="1"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5"/>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133" name="Google Shape;133;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5"/>
          <p:cNvSpPr txBox="1">
            <a:spLocks noGrp="1"/>
          </p:cNvSpPr>
          <p:nvPr>
            <p:ph type="ftr" idx="11"/>
          </p:nvPr>
        </p:nvSpPr>
        <p:spPr>
          <a:xfrm>
            <a:off x="457200" y="4767263"/>
            <a:ext cx="8229600" cy="273844"/>
          </a:xfrm>
          <a:prstGeom prst="rect">
            <a:avLst/>
          </a:prstGeom>
          <a:solidFill>
            <a:schemeClr val="dk1"/>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5"/>
        <p:cNvGrpSpPr/>
        <p:nvPr/>
      </p:nvGrpSpPr>
      <p:grpSpPr>
        <a:xfrm>
          <a:off x="0" y="0"/>
          <a:ext cx="0" cy="0"/>
          <a:chOff x="0" y="0"/>
          <a:chExt cx="0" cy="0"/>
        </a:xfrm>
      </p:grpSpPr>
      <p:sp>
        <p:nvSpPr>
          <p:cNvPr id="146" name="Google Shape;146;p27"/>
          <p:cNvSpPr/>
          <p:nvPr/>
        </p:nvSpPr>
        <p:spPr>
          <a:xfrm>
            <a:off x="0" y="1335234"/>
            <a:ext cx="9143999" cy="1717892"/>
          </a:xfrm>
          <a:prstGeom prst="rect">
            <a:avLst/>
          </a:prstGeom>
          <a:solidFill>
            <a:srgbClr val="004681"/>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27"/>
          <p:cNvSpPr/>
          <p:nvPr/>
        </p:nvSpPr>
        <p:spPr>
          <a:xfrm>
            <a:off x="0" y="4767263"/>
            <a:ext cx="9144000" cy="273844"/>
          </a:xfrm>
          <a:prstGeom prst="rect">
            <a:avLst/>
          </a:prstGeom>
          <a:solidFill>
            <a:srgbClr val="A5A5A5"/>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7"/>
          <p:cNvSpPr txBox="1">
            <a:spLocks noGrp="1"/>
          </p:cNvSpPr>
          <p:nvPr>
            <p:ph type="subTitle" idx="1"/>
          </p:nvPr>
        </p:nvSpPr>
        <p:spPr>
          <a:xfrm>
            <a:off x="1693384" y="3264808"/>
            <a:ext cx="6079016" cy="107013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60"/>
              </a:spcBef>
              <a:spcAft>
                <a:spcPts val="0"/>
              </a:spcAft>
              <a:buClr>
                <a:srgbClr val="888888"/>
              </a:buClr>
              <a:buSzPts val="2800"/>
              <a:buNone/>
              <a:defRPr sz="2800">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9" name="Google Shape;149;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0" name="Google Shape;150;p27" descr="PGCPS-LOGO-2017-WHITE-REV.png"/>
          <p:cNvPicPr preferRelativeResize="0"/>
          <p:nvPr/>
        </p:nvPicPr>
        <p:blipFill rotWithShape="1">
          <a:blip r:embed="rId2">
            <a:alphaModFix/>
          </a:blip>
          <a:srcRect/>
          <a:stretch/>
        </p:blipFill>
        <p:spPr>
          <a:xfrm>
            <a:off x="362083" y="1838780"/>
            <a:ext cx="840436" cy="685138"/>
          </a:xfrm>
          <a:prstGeom prst="rect">
            <a:avLst/>
          </a:prstGeom>
          <a:noFill/>
          <a:ln>
            <a:noFill/>
          </a:ln>
        </p:spPr>
      </p:pic>
      <p:sp>
        <p:nvSpPr>
          <p:cNvPr id="151" name="Google Shape;151;p27"/>
          <p:cNvSpPr txBox="1">
            <a:spLocks noGrp="1"/>
          </p:cNvSpPr>
          <p:nvPr>
            <p:ph type="title"/>
          </p:nvPr>
        </p:nvSpPr>
        <p:spPr>
          <a:xfrm>
            <a:off x="1693384" y="1838780"/>
            <a:ext cx="6306768" cy="86301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7"/>
          <p:cNvSpPr txBox="1"/>
          <p:nvPr/>
        </p:nvSpPr>
        <p:spPr>
          <a:xfrm>
            <a:off x="184536" y="4807973"/>
            <a:ext cx="6252493" cy="207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PRINCE GEORGE’S COUNTY PUBLIC SCHOOLS • www.pgcps.org</a:t>
            </a:r>
            <a:endParaRPr sz="1200" b="0" i="0" u="none" strike="noStrike" cap="none">
              <a:solidFill>
                <a:srgbClr val="FFFFFF"/>
              </a:solidFill>
              <a:latin typeface="Calibri"/>
              <a:ea typeface="Calibri"/>
              <a:cs typeface="Calibri"/>
              <a:sym typeface="Calibri"/>
            </a:endParaRPr>
          </a:p>
        </p:txBody>
      </p:sp>
      <p:pic>
        <p:nvPicPr>
          <p:cNvPr id="153" name="Google Shape;153;p27" descr="C:\Users\sjackson\Desktop\Department of Family and School Partnerships\DFCE FY2019\FSP Logo.jpg"/>
          <p:cNvPicPr preferRelativeResize="0"/>
          <p:nvPr/>
        </p:nvPicPr>
        <p:blipFill rotWithShape="1">
          <a:blip r:embed="rId3">
            <a:alphaModFix/>
          </a:blip>
          <a:srcRect/>
          <a:stretch/>
        </p:blipFill>
        <p:spPr>
          <a:xfrm>
            <a:off x="8259775" y="4642175"/>
            <a:ext cx="840451" cy="398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1476283" y="56992"/>
            <a:ext cx="7403126" cy="806025"/>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8"/>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8" name="Google Shape;158;p28" descr="PGCPS-LOGO-2017-WHITE-REV.png"/>
          <p:cNvPicPr preferRelativeResize="0"/>
          <p:nvPr/>
        </p:nvPicPr>
        <p:blipFill rotWithShape="1">
          <a:blip r:embed="rId2">
            <a:alphaModFix/>
          </a:blip>
          <a:srcRect/>
          <a:stretch/>
        </p:blipFill>
        <p:spPr>
          <a:xfrm>
            <a:off x="266498" y="153454"/>
            <a:ext cx="760796" cy="62021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1476283" y="56992"/>
            <a:ext cx="7403126" cy="806025"/>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2" name="Google Shape;162;p2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3" name="Google Shape;163;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64" name="Google Shape;164;p29" descr="PGCPS-LOGO-2017-WHITE-REV.png"/>
          <p:cNvPicPr preferRelativeResize="0"/>
          <p:nvPr/>
        </p:nvPicPr>
        <p:blipFill rotWithShape="1">
          <a:blip r:embed="rId2">
            <a:alphaModFix/>
          </a:blip>
          <a:srcRect/>
          <a:stretch/>
        </p:blipFill>
        <p:spPr>
          <a:xfrm>
            <a:off x="266498" y="153454"/>
            <a:ext cx="760796" cy="62021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1476283" y="56992"/>
            <a:ext cx="7403126" cy="806025"/>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68" name="Google Shape;168;p30" descr="PGCPS-LOGO-2017-WHITE-REV.png"/>
          <p:cNvPicPr preferRelativeResize="0"/>
          <p:nvPr/>
        </p:nvPicPr>
        <p:blipFill rotWithShape="1">
          <a:blip r:embed="rId2">
            <a:alphaModFix/>
          </a:blip>
          <a:srcRect/>
          <a:stretch/>
        </p:blipFill>
        <p:spPr>
          <a:xfrm>
            <a:off x="266498" y="153454"/>
            <a:ext cx="760796" cy="62021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8"/>
        <p:cNvGrpSpPr/>
        <p:nvPr/>
      </p:nvGrpSpPr>
      <p:grpSpPr>
        <a:xfrm>
          <a:off x="0" y="0"/>
          <a:ext cx="0" cy="0"/>
          <a:chOff x="0" y="0"/>
          <a:chExt cx="0" cy="0"/>
        </a:xfrm>
      </p:grpSpPr>
      <p:sp>
        <p:nvSpPr>
          <p:cNvPr id="179" name="Google Shape;179;p32"/>
          <p:cNvSpPr/>
          <p:nvPr/>
        </p:nvSpPr>
        <p:spPr>
          <a:xfrm>
            <a:off x="0" y="1335234"/>
            <a:ext cx="9144000" cy="1717800"/>
          </a:xfrm>
          <a:prstGeom prst="rect">
            <a:avLst/>
          </a:prstGeom>
          <a:solidFill>
            <a:srgbClr val="004681"/>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32"/>
          <p:cNvSpPr/>
          <p:nvPr/>
        </p:nvSpPr>
        <p:spPr>
          <a:xfrm>
            <a:off x="0" y="4767263"/>
            <a:ext cx="9144000" cy="273900"/>
          </a:xfrm>
          <a:prstGeom prst="rect">
            <a:avLst/>
          </a:prstGeom>
          <a:solidFill>
            <a:srgbClr val="A5A5A5"/>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32"/>
          <p:cNvSpPr txBox="1">
            <a:spLocks noGrp="1"/>
          </p:cNvSpPr>
          <p:nvPr>
            <p:ph type="subTitle" idx="1"/>
          </p:nvPr>
        </p:nvSpPr>
        <p:spPr>
          <a:xfrm>
            <a:off x="1693384" y="3264809"/>
            <a:ext cx="6078900" cy="10701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60"/>
              </a:spcBef>
              <a:spcAft>
                <a:spcPts val="0"/>
              </a:spcAft>
              <a:buClr>
                <a:srgbClr val="888888"/>
              </a:buClr>
              <a:buSzPts val="2800"/>
              <a:buNone/>
              <a:defRPr sz="2800">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2" name="Google Shape;182;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83" name="Google Shape;183;p32" descr="PGCPS-LOGO-2017-WHITE-REV.png"/>
          <p:cNvPicPr preferRelativeResize="0"/>
          <p:nvPr/>
        </p:nvPicPr>
        <p:blipFill rotWithShape="1">
          <a:blip r:embed="rId2">
            <a:alphaModFix/>
          </a:blip>
          <a:srcRect/>
          <a:stretch/>
        </p:blipFill>
        <p:spPr>
          <a:xfrm>
            <a:off x="362083" y="1838779"/>
            <a:ext cx="840436" cy="685138"/>
          </a:xfrm>
          <a:prstGeom prst="rect">
            <a:avLst/>
          </a:prstGeom>
          <a:noFill/>
          <a:ln>
            <a:noFill/>
          </a:ln>
        </p:spPr>
      </p:pic>
      <p:sp>
        <p:nvSpPr>
          <p:cNvPr id="184" name="Google Shape;184;p32"/>
          <p:cNvSpPr txBox="1">
            <a:spLocks noGrp="1"/>
          </p:cNvSpPr>
          <p:nvPr>
            <p:ph type="title"/>
          </p:nvPr>
        </p:nvSpPr>
        <p:spPr>
          <a:xfrm>
            <a:off x="1693384" y="1838779"/>
            <a:ext cx="6306900" cy="8631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2"/>
          <p:cNvSpPr txBox="1"/>
          <p:nvPr/>
        </p:nvSpPr>
        <p:spPr>
          <a:xfrm>
            <a:off x="184536" y="4807973"/>
            <a:ext cx="625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PRINCE GEORGE’S COUNTY PUBLIC SCHOOLS • www.pgcps.org</a:t>
            </a:r>
            <a:endParaRPr sz="1200" b="0" i="0" u="none" strike="noStrike" cap="none">
              <a:solidFill>
                <a:srgbClr val="FFFFFF"/>
              </a:solidFill>
              <a:latin typeface="Calibri"/>
              <a:ea typeface="Calibri"/>
              <a:cs typeface="Calibri"/>
              <a:sym typeface="Calibri"/>
            </a:endParaRPr>
          </a:p>
        </p:txBody>
      </p:sp>
      <p:pic>
        <p:nvPicPr>
          <p:cNvPr id="186" name="Google Shape;186;p32" descr="C:\Users\sjackson\Desktop\Department of Family and School Partnerships\DFCE FY2019\FSP Logo.jpg"/>
          <p:cNvPicPr preferRelativeResize="0"/>
          <p:nvPr/>
        </p:nvPicPr>
        <p:blipFill rotWithShape="1">
          <a:blip r:embed="rId3">
            <a:alphaModFix/>
          </a:blip>
          <a:srcRect/>
          <a:stretch/>
        </p:blipFill>
        <p:spPr>
          <a:xfrm>
            <a:off x="8259775" y="4642175"/>
            <a:ext cx="840451" cy="398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_1">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457195" y="1511300"/>
            <a:ext cx="4114799" cy="29337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4"/>
          <p:cNvSpPr txBox="1">
            <a:spLocks noGrp="1"/>
          </p:cNvSpPr>
          <p:nvPr>
            <p:ph type="body" idx="2"/>
          </p:nvPr>
        </p:nvSpPr>
        <p:spPr>
          <a:xfrm>
            <a:off x="4905587" y="1511622"/>
            <a:ext cx="3566160" cy="29337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body" idx="3"/>
          </p:nvPr>
        </p:nvSpPr>
        <p:spPr>
          <a:xfrm>
            <a:off x="469376" y="952500"/>
            <a:ext cx="7957075" cy="558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dk1"/>
              </a:buClr>
              <a:buSzPts val="1800"/>
              <a:buFont typeface="Noto Sans Symbols"/>
              <a:buNone/>
              <a:defRPr sz="1800" b="0" i="0" u="none" strike="noStrike" cap="none">
                <a:solidFill>
                  <a:schemeClr val="dk1"/>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4"/>
          <p:cNvSpPr txBox="1">
            <a:spLocks noGrp="1"/>
          </p:cNvSpPr>
          <p:nvPr>
            <p:ph type="body" idx="4"/>
          </p:nvPr>
        </p:nvSpPr>
        <p:spPr>
          <a:xfrm>
            <a:off x="469375" y="4997450"/>
            <a:ext cx="6219292"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rgbClr val="FFFFFF"/>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4"/>
          <p:cNvSpPr txBox="1">
            <a:spLocks noGrp="1"/>
          </p:cNvSpPr>
          <p:nvPr>
            <p:ph type="body" idx="5"/>
          </p:nvPr>
        </p:nvSpPr>
        <p:spPr>
          <a:xfrm>
            <a:off x="8136467" y="4997450"/>
            <a:ext cx="770471"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rgbClr val="FFFFFF"/>
                </a:solidFill>
                <a:latin typeface="Century Gothic"/>
                <a:ea typeface="Century Gothic"/>
                <a:cs typeface="Century Gothic"/>
                <a:sym typeface="Century Gothic"/>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1476283" y="56992"/>
            <a:ext cx="7403100" cy="806100"/>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3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p33" descr="PGCPS-LOGO-2017-WHITE-REV.png"/>
          <p:cNvPicPr preferRelativeResize="0"/>
          <p:nvPr/>
        </p:nvPicPr>
        <p:blipFill rotWithShape="1">
          <a:blip r:embed="rId2">
            <a:alphaModFix/>
          </a:blip>
          <a:srcRect/>
          <a:stretch/>
        </p:blipFill>
        <p:spPr>
          <a:xfrm>
            <a:off x="266498" y="153454"/>
            <a:ext cx="760796" cy="62021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1476283" y="56992"/>
            <a:ext cx="7403100" cy="806100"/>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34"/>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5" name="Google Shape;195;p34"/>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6" name="Google Shape;196;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97" name="Google Shape;197;p34" descr="PGCPS-LOGO-2017-WHITE-REV.png"/>
          <p:cNvPicPr preferRelativeResize="0"/>
          <p:nvPr/>
        </p:nvPicPr>
        <p:blipFill rotWithShape="1">
          <a:blip r:embed="rId2">
            <a:alphaModFix/>
          </a:blip>
          <a:srcRect/>
          <a:stretch/>
        </p:blipFill>
        <p:spPr>
          <a:xfrm>
            <a:off x="266498" y="153454"/>
            <a:ext cx="760796" cy="62021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1476283" y="56992"/>
            <a:ext cx="7403100" cy="806100"/>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01" name="Google Shape;201;p35" descr="PGCPS-LOGO-2017-WHITE-REV.png"/>
          <p:cNvPicPr preferRelativeResize="0"/>
          <p:nvPr/>
        </p:nvPicPr>
        <p:blipFill rotWithShape="1">
          <a:blip r:embed="rId2">
            <a:alphaModFix/>
          </a:blip>
          <a:srcRect/>
          <a:stretch/>
        </p:blipFill>
        <p:spPr>
          <a:xfrm>
            <a:off x="266498" y="153454"/>
            <a:ext cx="760796" cy="6202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02"/>
        <p:cNvGrpSpPr/>
        <p:nvPr/>
      </p:nvGrpSpPr>
      <p:grpSpPr>
        <a:xfrm>
          <a:off x="0" y="0"/>
          <a:ext cx="0" cy="0"/>
          <a:chOff x="0" y="0"/>
          <a:chExt cx="0" cy="0"/>
        </a:xfrm>
      </p:grpSpPr>
      <p:sp>
        <p:nvSpPr>
          <p:cNvPr id="203" name="Google Shape;203;p36"/>
          <p:cNvSpPr txBox="1">
            <a:spLocks noGrp="1"/>
          </p:cNvSpPr>
          <p:nvPr>
            <p:ph type="body" idx="1"/>
          </p:nvPr>
        </p:nvSpPr>
        <p:spPr>
          <a:xfrm>
            <a:off x="457195" y="1511300"/>
            <a:ext cx="4114800" cy="29337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8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4" name="Google Shape;204;p36"/>
          <p:cNvSpPr txBox="1">
            <a:spLocks noGrp="1"/>
          </p:cNvSpPr>
          <p:nvPr>
            <p:ph type="body" idx="2"/>
          </p:nvPr>
        </p:nvSpPr>
        <p:spPr>
          <a:xfrm>
            <a:off x="4905587" y="1511622"/>
            <a:ext cx="3566100" cy="29337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8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5" name="Google Shape;205;p36"/>
          <p:cNvSpPr txBox="1">
            <a:spLocks noGrp="1"/>
          </p:cNvSpPr>
          <p:nvPr>
            <p:ph type="body" idx="3"/>
          </p:nvPr>
        </p:nvSpPr>
        <p:spPr>
          <a:xfrm>
            <a:off x="469376" y="952500"/>
            <a:ext cx="7957200" cy="5589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1800"/>
              <a:buFont typeface="Noto Sans Symbols"/>
              <a:buNone/>
              <a:defRPr sz="1800" b="0" i="0" u="none" strike="noStrike" cap="none">
                <a:solidFill>
                  <a:schemeClr val="dk1"/>
                </a:solidFill>
                <a:latin typeface="Century Gothic"/>
                <a:ea typeface="Century Gothic"/>
                <a:cs typeface="Century Gothic"/>
                <a:sym typeface="Century Gothic"/>
              </a:defRPr>
            </a:lvl1pPr>
            <a:lvl2pPr marL="914400" marR="0" lvl="1"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6" name="Google Shape;206;p36"/>
          <p:cNvSpPr txBox="1">
            <a:spLocks noGrp="1"/>
          </p:cNvSpPr>
          <p:nvPr>
            <p:ph type="body" idx="4"/>
          </p:nvPr>
        </p:nvSpPr>
        <p:spPr>
          <a:xfrm>
            <a:off x="457196" y="158749"/>
            <a:ext cx="2988600" cy="6414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dk1"/>
              </a:buClr>
              <a:buSzPts val="180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7" name="Google Shape;207;p36"/>
          <p:cNvSpPr txBox="1">
            <a:spLocks noGrp="1"/>
          </p:cNvSpPr>
          <p:nvPr>
            <p:ph type="body" idx="5"/>
          </p:nvPr>
        </p:nvSpPr>
        <p:spPr>
          <a:xfrm>
            <a:off x="469375" y="4997450"/>
            <a:ext cx="6219300" cy="1461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dk1"/>
              </a:buClr>
              <a:buSzPts val="800"/>
              <a:buFont typeface="Noto Sans Symbols"/>
              <a:buNone/>
              <a:defRPr sz="800" b="0" i="0" u="none" strike="noStrike" cap="none">
                <a:solidFill>
                  <a:srgbClr val="FFFFFF"/>
                </a:solidFill>
                <a:latin typeface="Century Gothic"/>
                <a:ea typeface="Century Gothic"/>
                <a:cs typeface="Century Gothic"/>
                <a:sym typeface="Century Gothic"/>
              </a:defRPr>
            </a:lvl1pPr>
            <a:lvl2pPr marL="914400" marR="0" lvl="1"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8" name="Google Shape;208;p36"/>
          <p:cNvSpPr txBox="1">
            <a:spLocks noGrp="1"/>
          </p:cNvSpPr>
          <p:nvPr>
            <p:ph type="body" idx="6"/>
          </p:nvPr>
        </p:nvSpPr>
        <p:spPr>
          <a:xfrm>
            <a:off x="8136467" y="4997450"/>
            <a:ext cx="770400" cy="1461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dk1"/>
              </a:buClr>
              <a:buSzPts val="800"/>
              <a:buFont typeface="Noto Sans Symbols"/>
              <a:buNone/>
              <a:defRPr sz="800" b="0" i="0" u="none" strike="noStrike" cap="none">
                <a:solidFill>
                  <a:srgbClr val="FFFFFF"/>
                </a:solidFill>
                <a:latin typeface="Century Gothic"/>
                <a:ea typeface="Century Gothic"/>
                <a:cs typeface="Century Gothic"/>
                <a:sym typeface="Century Gothic"/>
              </a:defRPr>
            </a:lvl1pPr>
            <a:lvl2pPr marL="914400" marR="0" lvl="1"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600"/>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20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10"/>
        <p:cNvGrpSpPr/>
        <p:nvPr/>
      </p:nvGrpSpPr>
      <p:grpSpPr>
        <a:xfrm>
          <a:off x="0" y="0"/>
          <a:ext cx="0" cy="0"/>
          <a:chOff x="0" y="0"/>
          <a:chExt cx="0" cy="0"/>
        </a:xfrm>
      </p:grpSpPr>
      <p:sp>
        <p:nvSpPr>
          <p:cNvPr id="211" name="Google Shape;211;p38"/>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3600"/>
              <a:buNone/>
              <a:defRPr sz="36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36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36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36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3600" b="0" i="0" u="none" strike="noStrike" cap="none">
                <a:solidFill>
                  <a:schemeClr val="dk1"/>
                </a:solidFill>
                <a:latin typeface="Century Gothic"/>
                <a:ea typeface="Century Gothic"/>
                <a:cs typeface="Century Gothic"/>
                <a:sym typeface="Century Gothic"/>
              </a:defRPr>
            </a:lvl9pPr>
          </a:lstStyle>
          <a:p>
            <a:endParaRPr/>
          </a:p>
        </p:txBody>
      </p:sp>
      <p:sp>
        <p:nvSpPr>
          <p:cNvPr id="212" name="Google Shape;212;p3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marR="0" lvl="0" algn="ctr" rtl="0">
              <a:spcBef>
                <a:spcPts val="1800"/>
              </a:spcBef>
              <a:spcAft>
                <a:spcPts val="0"/>
              </a:spcAft>
              <a:buClr>
                <a:schemeClr val="dk1"/>
              </a:buClr>
              <a:buSzPts val="2000"/>
              <a:buFont typeface="Noto Sans Symbols"/>
              <a:buNone/>
              <a:defRPr sz="2000" b="0" i="0" u="none" strike="noStrike" cap="none">
                <a:solidFill>
                  <a:srgbClr val="888888"/>
                </a:solidFill>
                <a:latin typeface="Century Gothic"/>
                <a:ea typeface="Century Gothic"/>
                <a:cs typeface="Century Gothic"/>
                <a:sym typeface="Century Gothic"/>
              </a:defRPr>
            </a:lvl1pPr>
            <a:lvl2pPr marR="0" lvl="1" algn="ctr" rtl="0">
              <a:spcBef>
                <a:spcPts val="600"/>
              </a:spcBef>
              <a:spcAft>
                <a:spcPts val="0"/>
              </a:spcAft>
              <a:buClr>
                <a:schemeClr val="dk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R="0" lvl="2" algn="ctr" rtl="0">
              <a:spcBef>
                <a:spcPts val="600"/>
              </a:spcBef>
              <a:spcAft>
                <a:spcPts val="0"/>
              </a:spcAft>
              <a:buClr>
                <a:schemeClr val="dk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3pPr>
            <a:lvl4pPr marR="0" lvl="3" algn="ctr" rtl="0">
              <a:spcBef>
                <a:spcPts val="600"/>
              </a:spcBef>
              <a:spcAft>
                <a:spcPts val="0"/>
              </a:spcAft>
              <a:buClr>
                <a:schemeClr val="dk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4pPr>
            <a:lvl5pPr marR="0" lvl="4" algn="ctr" rtl="0">
              <a:spcBef>
                <a:spcPts val="600"/>
              </a:spcBef>
              <a:spcAft>
                <a:spcPts val="0"/>
              </a:spcAft>
              <a:buClr>
                <a:schemeClr val="dk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
        <p:nvSpPr>
          <p:cNvPr id="213" name="Google Shape;213;p3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4" name="Google Shape;214;p38"/>
          <p:cNvSpPr txBox="1">
            <a:spLocks noGrp="1"/>
          </p:cNvSpPr>
          <p:nvPr>
            <p:ph type="ftr" idx="11"/>
          </p:nvPr>
        </p:nvSpPr>
        <p:spPr>
          <a:xfrm>
            <a:off x="457200" y="4767263"/>
            <a:ext cx="8229600" cy="273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5" name="Google Shape;215;p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2400"/>
              <a:buFont typeface="Arial"/>
              <a:buNone/>
              <a:defRPr sz="24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200">
              <a:solidFill>
                <a:srgbClr val="FFFFF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6"/>
        <p:cNvGrpSpPr/>
        <p:nvPr/>
      </p:nvGrpSpPr>
      <p:grpSpPr>
        <a:xfrm>
          <a:off x="0" y="0"/>
          <a:ext cx="0" cy="0"/>
          <a:chOff x="0" y="0"/>
          <a:chExt cx="0" cy="0"/>
        </a:xfrm>
      </p:grpSpPr>
      <p:sp>
        <p:nvSpPr>
          <p:cNvPr id="217" name="Google Shape;217;p39"/>
          <p:cNvSpPr txBox="1">
            <a:spLocks noGrp="1"/>
          </p:cNvSpPr>
          <p:nvPr>
            <p:ph type="body" idx="1"/>
          </p:nvPr>
        </p:nvSpPr>
        <p:spPr>
          <a:xfrm>
            <a:off x="311700" y="4230575"/>
            <a:ext cx="5998800" cy="605100"/>
          </a:xfrm>
          <a:prstGeom prst="rect">
            <a:avLst/>
          </a:prstGeom>
        </p:spPr>
        <p:txBody>
          <a:bodyPr spcFirstLastPara="1" wrap="square" lIns="91425" tIns="45700" rIns="91425" bIns="45700" anchor="ctr" anchorCtr="0">
            <a:normAutofit/>
          </a:bodyPr>
          <a:lstStyle>
            <a:lvl1pPr marL="457200" lvl="0" indent="-228600" rtl="0">
              <a:lnSpc>
                <a:spcPct val="100000"/>
              </a:lnSpc>
              <a:spcBef>
                <a:spcPts val="640"/>
              </a:spcBef>
              <a:spcAft>
                <a:spcPts val="0"/>
              </a:spcAft>
              <a:buSzPts val="3200"/>
              <a:buNone/>
              <a:defRPr/>
            </a:lvl1pPr>
          </a:lstStyle>
          <a:p>
            <a:endParaRPr/>
          </a:p>
        </p:txBody>
      </p:sp>
      <p:sp>
        <p:nvSpPr>
          <p:cNvPr id="218" name="Google Shape;218;p39"/>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range">
  <p:cSld name="CUSTOM_5_1">
    <p:bg>
      <p:bgPr>
        <a:solidFill>
          <a:schemeClr val="accent2"/>
        </a:solidFill>
        <a:effectLst/>
      </p:bgPr>
    </p:bg>
    <p:spTree>
      <p:nvGrpSpPr>
        <p:cNvPr id="1" name="Shape 219"/>
        <p:cNvGrpSpPr/>
        <p:nvPr/>
      </p:nvGrpSpPr>
      <p:grpSpPr>
        <a:xfrm>
          <a:off x="0" y="0"/>
          <a:ext cx="0" cy="0"/>
          <a:chOff x="0" y="0"/>
          <a:chExt cx="0" cy="0"/>
        </a:xfrm>
      </p:grpSpPr>
      <p:sp>
        <p:nvSpPr>
          <p:cNvPr id="220" name="Google Shape;220;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21" name="Google Shape;221;p40"/>
          <p:cNvSpPr/>
          <p:nvPr/>
        </p:nvSpPr>
        <p:spPr>
          <a:xfrm>
            <a:off x="139511" y="291610"/>
            <a:ext cx="1982754" cy="1414272"/>
          </a:xfrm>
          <a:custGeom>
            <a:avLst/>
            <a:gdLst/>
            <a:ahLst/>
            <a:cxnLst/>
            <a:rect l="l" t="t" r="r" b="b"/>
            <a:pathLst>
              <a:path w="3418542" h="2438400" extrusionOk="0">
                <a:moveTo>
                  <a:pt x="101608" y="0"/>
                </a:moveTo>
                <a:lnTo>
                  <a:pt x="3316934" y="0"/>
                </a:lnTo>
                <a:cubicBezTo>
                  <a:pt x="3373051" y="0"/>
                  <a:pt x="3418542" y="45491"/>
                  <a:pt x="3418542" y="101608"/>
                </a:cubicBezTo>
                <a:lnTo>
                  <a:pt x="3418542" y="1762125"/>
                </a:lnTo>
                <a:lnTo>
                  <a:pt x="2778133" y="1762125"/>
                </a:lnTo>
                <a:cubicBezTo>
                  <a:pt x="2722016" y="1762125"/>
                  <a:pt x="2676525" y="1807616"/>
                  <a:pt x="2676525" y="1863733"/>
                </a:cubicBezTo>
                <a:lnTo>
                  <a:pt x="2676525" y="2438400"/>
                </a:lnTo>
                <a:lnTo>
                  <a:pt x="101608" y="2438400"/>
                </a:lnTo>
                <a:cubicBezTo>
                  <a:pt x="45491" y="2438400"/>
                  <a:pt x="0" y="2392909"/>
                  <a:pt x="0" y="2336792"/>
                </a:cubicBezTo>
                <a:lnTo>
                  <a:pt x="0" y="101608"/>
                </a:lnTo>
                <a:cubicBezTo>
                  <a:pt x="0" y="45491"/>
                  <a:pt x="45491" y="0"/>
                  <a:pt x="101608" y="0"/>
                </a:cubicBezTo>
                <a:close/>
              </a:path>
            </a:pathLst>
          </a:custGeom>
          <a:solidFill>
            <a:srgbClr val="FFFFFF"/>
          </a:solidFill>
          <a:ln>
            <a:noFill/>
          </a:ln>
          <a:effectLst>
            <a:outerShdw blurRad="63500" sx="102000" sy="1020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22" name="Google Shape;222;p40"/>
          <p:cNvSpPr/>
          <p:nvPr/>
        </p:nvSpPr>
        <p:spPr>
          <a:xfrm>
            <a:off x="215188" y="372421"/>
            <a:ext cx="1836900" cy="3978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23" name="Google Shape;223;p40"/>
          <p:cNvSpPr/>
          <p:nvPr/>
        </p:nvSpPr>
        <p:spPr>
          <a:xfrm>
            <a:off x="381242" y="100852"/>
            <a:ext cx="114000" cy="384000"/>
          </a:xfrm>
          <a:prstGeom prst="roundRect">
            <a:avLst>
              <a:gd name="adj" fmla="val 50000"/>
            </a:avLst>
          </a:prstGeom>
          <a:solidFill>
            <a:srgbClr val="3F3F3F"/>
          </a:solidFill>
          <a:ln>
            <a:noFill/>
          </a:ln>
          <a:effectLst>
            <a:outerShdw blurRad="50800" dist="38100" dir="16200000"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24" name="Google Shape;224;p40"/>
          <p:cNvSpPr/>
          <p:nvPr/>
        </p:nvSpPr>
        <p:spPr>
          <a:xfrm>
            <a:off x="727622" y="100852"/>
            <a:ext cx="114000" cy="384000"/>
          </a:xfrm>
          <a:prstGeom prst="roundRect">
            <a:avLst>
              <a:gd name="adj" fmla="val 50000"/>
            </a:avLst>
          </a:prstGeom>
          <a:solidFill>
            <a:srgbClr val="3F3F3F"/>
          </a:solidFill>
          <a:ln>
            <a:noFill/>
          </a:ln>
          <a:effectLst>
            <a:outerShdw blurRad="50800" dist="38100" dir="16200000"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25" name="Google Shape;225;p40"/>
          <p:cNvSpPr/>
          <p:nvPr/>
        </p:nvSpPr>
        <p:spPr>
          <a:xfrm>
            <a:off x="1074001" y="100852"/>
            <a:ext cx="114000" cy="384000"/>
          </a:xfrm>
          <a:prstGeom prst="roundRect">
            <a:avLst>
              <a:gd name="adj" fmla="val 50000"/>
            </a:avLst>
          </a:prstGeom>
          <a:solidFill>
            <a:srgbClr val="3F3F3F"/>
          </a:solidFill>
          <a:ln>
            <a:noFill/>
          </a:ln>
          <a:effectLst>
            <a:outerShdw blurRad="50800" dist="38100" dir="16200000"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26" name="Google Shape;226;p40"/>
          <p:cNvSpPr/>
          <p:nvPr/>
        </p:nvSpPr>
        <p:spPr>
          <a:xfrm>
            <a:off x="1420380" y="100852"/>
            <a:ext cx="114000" cy="384000"/>
          </a:xfrm>
          <a:prstGeom prst="roundRect">
            <a:avLst>
              <a:gd name="adj" fmla="val 50000"/>
            </a:avLst>
          </a:prstGeom>
          <a:solidFill>
            <a:srgbClr val="3F3F3F"/>
          </a:solidFill>
          <a:ln>
            <a:noFill/>
          </a:ln>
          <a:effectLst>
            <a:outerShdw blurRad="50800" dist="38100" dir="16200000"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27" name="Google Shape;227;p40"/>
          <p:cNvSpPr/>
          <p:nvPr/>
        </p:nvSpPr>
        <p:spPr>
          <a:xfrm>
            <a:off x="1766759" y="100852"/>
            <a:ext cx="114000" cy="384000"/>
          </a:xfrm>
          <a:prstGeom prst="roundRect">
            <a:avLst>
              <a:gd name="adj" fmla="val 50000"/>
            </a:avLst>
          </a:prstGeom>
          <a:solidFill>
            <a:srgbClr val="3F3F3F"/>
          </a:solidFill>
          <a:ln>
            <a:noFill/>
          </a:ln>
          <a:effectLst>
            <a:outerShdw blurRad="50800" dist="38100" dir="16200000"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28" name="Google Shape;228;p40"/>
          <p:cNvSpPr/>
          <p:nvPr/>
        </p:nvSpPr>
        <p:spPr>
          <a:xfrm>
            <a:off x="1688921" y="1306478"/>
            <a:ext cx="428667" cy="400693"/>
          </a:xfrm>
          <a:custGeom>
            <a:avLst/>
            <a:gdLst/>
            <a:ahLst/>
            <a:cxnLst/>
            <a:rect l="l" t="t" r="r" b="b"/>
            <a:pathLst>
              <a:path w="742280" h="676275" extrusionOk="0">
                <a:moveTo>
                  <a:pt x="101608" y="0"/>
                </a:moveTo>
                <a:lnTo>
                  <a:pt x="742280" y="4763"/>
                </a:lnTo>
                <a:lnTo>
                  <a:pt x="8855" y="676275"/>
                </a:lnTo>
                <a:lnTo>
                  <a:pt x="0" y="676275"/>
                </a:lnTo>
                <a:lnTo>
                  <a:pt x="0" y="101608"/>
                </a:lnTo>
                <a:cubicBezTo>
                  <a:pt x="0" y="45491"/>
                  <a:pt x="45491" y="0"/>
                  <a:pt x="101608" y="0"/>
                </a:cubicBezTo>
                <a:close/>
              </a:path>
            </a:pathLst>
          </a:custGeom>
          <a:solidFill>
            <a:srgbClr val="FFFFFF"/>
          </a:solidFill>
          <a:ln>
            <a:noFill/>
          </a:ln>
          <a:effectLst>
            <a:outerShdw blurRad="63500" sx="102000" sy="1020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29" name="Google Shape;229;p40"/>
          <p:cNvSpPr/>
          <p:nvPr/>
        </p:nvSpPr>
        <p:spPr>
          <a:xfrm rot="10800000" flipH="1">
            <a:off x="2290394" y="264424"/>
            <a:ext cx="6665400" cy="4701900"/>
          </a:xfrm>
          <a:prstGeom prst="roundRect">
            <a:avLst>
              <a:gd name="adj" fmla="val 4465"/>
            </a:avLst>
          </a:prstGeom>
          <a:solidFill>
            <a:srgbClr val="FFFFFF"/>
          </a:solidFill>
          <a:ln>
            <a:noFill/>
          </a:ln>
          <a:effectLst>
            <a:outerShdw blurRad="63500" sx="101000" sy="1010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30" name="Google Shape;230;p40"/>
          <p:cNvSpPr/>
          <p:nvPr/>
        </p:nvSpPr>
        <p:spPr>
          <a:xfrm>
            <a:off x="8458650" y="346069"/>
            <a:ext cx="384000" cy="384000"/>
          </a:xfrm>
          <a:prstGeom prst="ellipse">
            <a:avLst/>
          </a:prstGeom>
          <a:solidFill>
            <a:srgbClr val="FFFFFF"/>
          </a:solidFill>
          <a:ln w="12700" cap="flat" cmpd="sng">
            <a:solidFill>
              <a:srgbClr val="FFFFF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100"/>
          </a:p>
        </p:txBody>
      </p:sp>
      <p:grpSp>
        <p:nvGrpSpPr>
          <p:cNvPr id="231" name="Google Shape;231;p40"/>
          <p:cNvGrpSpPr/>
          <p:nvPr/>
        </p:nvGrpSpPr>
        <p:grpSpPr>
          <a:xfrm>
            <a:off x="8537137" y="428576"/>
            <a:ext cx="226893" cy="218805"/>
            <a:chOff x="3289164" y="1673069"/>
            <a:chExt cx="1760227" cy="1756056"/>
          </a:xfrm>
        </p:grpSpPr>
        <p:sp>
          <p:nvSpPr>
            <p:cNvPr id="232" name="Google Shape;232;p40"/>
            <p:cNvSpPr/>
            <p:nvPr/>
          </p:nvSpPr>
          <p:spPr>
            <a:xfrm>
              <a:off x="3562688" y="2261420"/>
              <a:ext cx="143700" cy="1167600"/>
            </a:xfrm>
            <a:prstGeom prst="roundRect">
              <a:avLst>
                <a:gd name="adj" fmla="val 50000"/>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3" name="Google Shape;233;p40"/>
            <p:cNvSpPr/>
            <p:nvPr/>
          </p:nvSpPr>
          <p:spPr>
            <a:xfrm>
              <a:off x="4625978" y="2261420"/>
              <a:ext cx="143700" cy="1167600"/>
            </a:xfrm>
            <a:prstGeom prst="roundRect">
              <a:avLst>
                <a:gd name="adj" fmla="val 50000"/>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4" name="Google Shape;234;p40"/>
            <p:cNvSpPr/>
            <p:nvPr/>
          </p:nvSpPr>
          <p:spPr>
            <a:xfrm rot="5400000">
              <a:off x="4075044" y="2782025"/>
              <a:ext cx="142200" cy="1152000"/>
            </a:xfrm>
            <a:prstGeom prst="roundRect">
              <a:avLst>
                <a:gd name="adj" fmla="val 50000"/>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5" name="Google Shape;235;p40"/>
            <p:cNvSpPr/>
            <p:nvPr/>
          </p:nvSpPr>
          <p:spPr>
            <a:xfrm rot="2700000">
              <a:off x="3700913" y="1549434"/>
              <a:ext cx="143401" cy="1224002"/>
            </a:xfrm>
            <a:prstGeom prst="roundRect">
              <a:avLst>
                <a:gd name="adj" fmla="val 50000"/>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6" name="Google Shape;236;p40"/>
            <p:cNvSpPr/>
            <p:nvPr/>
          </p:nvSpPr>
          <p:spPr>
            <a:xfrm rot="-2700000" flipH="1">
              <a:off x="4494240" y="1544518"/>
              <a:ext cx="143401" cy="1224002"/>
            </a:xfrm>
            <a:prstGeom prst="roundRect">
              <a:avLst>
                <a:gd name="adj" fmla="val 50000"/>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37"/>
        <p:cNvGrpSpPr/>
        <p:nvPr/>
      </p:nvGrpSpPr>
      <p:grpSpPr>
        <a:xfrm>
          <a:off x="0" y="0"/>
          <a:ext cx="0" cy="0"/>
          <a:chOff x="0" y="0"/>
          <a:chExt cx="0" cy="0"/>
        </a:xfrm>
      </p:grpSpPr>
      <p:grpSp>
        <p:nvGrpSpPr>
          <p:cNvPr id="238" name="Google Shape;238;p41"/>
          <p:cNvGrpSpPr/>
          <p:nvPr/>
        </p:nvGrpSpPr>
        <p:grpSpPr>
          <a:xfrm>
            <a:off x="6098378" y="5"/>
            <a:ext cx="3045625" cy="2030519"/>
            <a:chOff x="6098378" y="5"/>
            <a:chExt cx="3045625" cy="2030570"/>
          </a:xfrm>
        </p:grpSpPr>
        <p:sp>
          <p:nvSpPr>
            <p:cNvPr id="239" name="Google Shape;239;p41"/>
            <p:cNvSpPr/>
            <p:nvPr/>
          </p:nvSpPr>
          <p:spPr>
            <a:xfrm>
              <a:off x="8128803" y="16"/>
              <a:ext cx="1015200" cy="1015200"/>
            </a:xfrm>
            <a:prstGeom prst="rect">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0" name="Google Shape;240;p41"/>
            <p:cNvSpPr/>
            <p:nvPr/>
          </p:nvSpPr>
          <p:spPr>
            <a:xfrm flipH="1">
              <a:off x="7113463" y="5"/>
              <a:ext cx="1015200" cy="1015200"/>
            </a:xfrm>
            <a:prstGeom prst="rtTriangle">
              <a:avLst/>
            </a:pr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1" name="Google Shape;241;p41"/>
            <p:cNvSpPr/>
            <p:nvPr/>
          </p:nvSpPr>
          <p:spPr>
            <a:xfrm rot="10800000" flipH="1">
              <a:off x="7113588" y="107"/>
              <a:ext cx="1015200" cy="1015200"/>
            </a:xfrm>
            <a:prstGeom prst="rtTriangle">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2" name="Google Shape;242;p41"/>
            <p:cNvSpPr/>
            <p:nvPr/>
          </p:nvSpPr>
          <p:spPr>
            <a:xfrm rot="10800000">
              <a:off x="6098378" y="97"/>
              <a:ext cx="1015200" cy="1015200"/>
            </a:xfrm>
            <a:prstGeom prst="rtTriangle">
              <a:avLst/>
            </a:pr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3" name="Google Shape;243;p41"/>
            <p:cNvSpPr/>
            <p:nvPr/>
          </p:nvSpPr>
          <p:spPr>
            <a:xfrm rot="10800000">
              <a:off x="8128789" y="1015375"/>
              <a:ext cx="1015200" cy="1015200"/>
            </a:xfrm>
            <a:prstGeom prst="rtTriangle">
              <a:avLst/>
            </a:pr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244" name="Google Shape;244;p41"/>
          <p:cNvSpPr txBox="1">
            <a:spLocks noGrp="1"/>
          </p:cNvSpPr>
          <p:nvPr>
            <p:ph type="title"/>
          </p:nvPr>
        </p:nvSpPr>
        <p:spPr>
          <a:xfrm>
            <a:off x="490250" y="526350"/>
            <a:ext cx="5618700" cy="4090725"/>
          </a:xfrm>
          <a:prstGeom prst="rect">
            <a:avLst/>
          </a:prstGeom>
          <a:noFill/>
          <a:ln>
            <a:noFill/>
          </a:ln>
        </p:spPr>
        <p:txBody>
          <a:bodyPr spcFirstLastPara="1" wrap="square" lIns="68575" tIns="68575" rIns="68575" bIns="6857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45" name="Google Shape;245;p41"/>
          <p:cNvSpPr txBox="1">
            <a:spLocks noGrp="1"/>
          </p:cNvSpPr>
          <p:nvPr>
            <p:ph type="sldNum" idx="12"/>
          </p:nvPr>
        </p:nvSpPr>
        <p:spPr>
          <a:xfrm>
            <a:off x="8460431" y="4651190"/>
            <a:ext cx="548700" cy="393525"/>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2">
  <p:cSld name="Title Slide_2">
    <p:spTree>
      <p:nvGrpSpPr>
        <p:cNvPr id="1" name="Shape 24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body" idx="1"/>
          </p:nvPr>
        </p:nvSpPr>
        <p:spPr>
          <a:xfrm>
            <a:off x="457197" y="1511300"/>
            <a:ext cx="4114799" cy="2933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2pPr>
            <a:lvl3pPr marL="1371600" marR="0" lvl="2"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3pPr>
            <a:lvl4pPr marL="1828800" marR="0" lvl="3"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4pPr>
            <a:lvl5pPr marL="2286000" marR="0" lvl="4"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5pPr>
            <a:lvl6pPr marL="2743200" marR="0" lvl="5"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body" idx="2"/>
          </p:nvPr>
        </p:nvSpPr>
        <p:spPr>
          <a:xfrm>
            <a:off x="4865162" y="1399222"/>
            <a:ext cx="3566160" cy="2933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2pPr>
            <a:lvl3pPr marL="1371600" marR="0" lvl="2"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3pPr>
            <a:lvl4pPr marL="1828800" marR="0" lvl="3"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4pPr>
            <a:lvl5pPr marL="2286000" marR="0" lvl="4" indent="-228600"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Times New Roman"/>
                <a:ea typeface="Times New Roman"/>
                <a:cs typeface="Times New Roman"/>
                <a:sym typeface="Times New Roman"/>
              </a:defRPr>
            </a:lvl5pPr>
            <a:lvl6pPr marL="2743200" marR="0" lvl="5"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body" idx="3"/>
          </p:nvPr>
        </p:nvSpPr>
        <p:spPr>
          <a:xfrm>
            <a:off x="469378" y="952502"/>
            <a:ext cx="7957075" cy="558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dk1"/>
              </a:buClr>
              <a:buSzPts val="1350"/>
              <a:buFont typeface="Arial"/>
              <a:buNone/>
              <a:defRPr sz="1350" b="0"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7" name="Google Shape;37;p5"/>
          <p:cNvSpPr txBox="1">
            <a:spLocks noGrp="1"/>
          </p:cNvSpPr>
          <p:nvPr>
            <p:ph type="body" idx="4"/>
          </p:nvPr>
        </p:nvSpPr>
        <p:spPr>
          <a:xfrm>
            <a:off x="8041217" y="4904319"/>
            <a:ext cx="770471"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600"/>
              <a:buFont typeface="Arial"/>
              <a:buNone/>
              <a:defRPr sz="600" b="0" i="0" u="none" strike="noStrike" cap="none">
                <a:solidFill>
                  <a:schemeClr val="dk1"/>
                </a:solidFill>
                <a:latin typeface="Times New Roman"/>
                <a:ea typeface="Times New Roman"/>
                <a:cs typeface="Times New Roman"/>
                <a:sym typeface="Times New Roman"/>
              </a:defRPr>
            </a:lvl1pPr>
            <a:lvl2pPr marL="914400" marR="0" lvl="1"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8" name="Google Shape;38;p5"/>
          <p:cNvSpPr txBox="1">
            <a:spLocks noGrp="1"/>
          </p:cNvSpPr>
          <p:nvPr>
            <p:ph type="body" idx="5"/>
          </p:nvPr>
        </p:nvSpPr>
        <p:spPr>
          <a:xfrm>
            <a:off x="1328739" y="311946"/>
            <a:ext cx="6807200" cy="31194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1pPr>
            <a:lvl2pPr marL="914400" marR="0" lvl="1"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295"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_2">
    <p:spTree>
      <p:nvGrpSpPr>
        <p:cNvPr id="1" name="Shape 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457196" y="1511300"/>
            <a:ext cx="4114799" cy="29337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7"/>
          <p:cNvSpPr txBox="1">
            <a:spLocks noGrp="1"/>
          </p:cNvSpPr>
          <p:nvPr>
            <p:ph type="body" idx="2"/>
          </p:nvPr>
        </p:nvSpPr>
        <p:spPr>
          <a:xfrm>
            <a:off x="4865162" y="1399223"/>
            <a:ext cx="3566160" cy="29337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7"/>
          <p:cNvSpPr txBox="1">
            <a:spLocks noGrp="1"/>
          </p:cNvSpPr>
          <p:nvPr>
            <p:ph type="body" idx="3"/>
          </p:nvPr>
        </p:nvSpPr>
        <p:spPr>
          <a:xfrm>
            <a:off x="469377" y="952501"/>
            <a:ext cx="7957075" cy="558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dk1"/>
              </a:buClr>
              <a:buSzPts val="1800"/>
              <a:buFont typeface="Noto Sans Symbols"/>
              <a:buNone/>
              <a:defRPr sz="1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4" name="Google Shape;44;p7"/>
          <p:cNvSpPr txBox="1">
            <a:spLocks noGrp="1"/>
          </p:cNvSpPr>
          <p:nvPr>
            <p:ph type="body" idx="4"/>
          </p:nvPr>
        </p:nvSpPr>
        <p:spPr>
          <a:xfrm>
            <a:off x="8041216" y="4904318"/>
            <a:ext cx="770471" cy="1460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800"/>
              <a:buFont typeface="Noto Sans Symbols"/>
              <a:buNone/>
              <a:defRPr sz="80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5" name="Google Shape;45;p7"/>
          <p:cNvSpPr txBox="1">
            <a:spLocks noGrp="1"/>
          </p:cNvSpPr>
          <p:nvPr>
            <p:ph type="body" idx="5"/>
          </p:nvPr>
        </p:nvSpPr>
        <p:spPr>
          <a:xfrm>
            <a:off x="1328739" y="311945"/>
            <a:ext cx="6807200" cy="31194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800"/>
              </a:spcBef>
              <a:spcAft>
                <a:spcPts val="0"/>
              </a:spcAft>
              <a:buClr>
                <a:schemeClr val="dk1"/>
              </a:buClr>
              <a:buSzPts val="2000"/>
              <a:buFont typeface="Noto Sans Symbols"/>
              <a:buNone/>
              <a:defRPr sz="1850" b="0" i="0" u="none" strike="noStrike" cap="none">
                <a:solidFill>
                  <a:schemeClr val="dk1"/>
                </a:solidFill>
                <a:latin typeface="Times New Roman"/>
                <a:ea typeface="Times New Roman"/>
                <a:cs typeface="Times New Roman"/>
                <a:sym typeface="Times New Roman"/>
              </a:defRPr>
            </a:lvl1pPr>
            <a:lvl2pPr marL="914400" marR="0" lvl="1"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2pPr>
            <a:lvl3pPr marL="1371600" marR="0" lvl="2"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3pPr>
            <a:lvl4pPr marL="1828800" marR="0" lvl="3"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4pPr>
            <a:lvl5pPr marL="2286000" marR="0" lvl="4" indent="-342900" algn="l">
              <a:lnSpc>
                <a:spcPct val="100000"/>
              </a:lnSpc>
              <a:spcBef>
                <a:spcPts val="600"/>
              </a:spcBef>
              <a:spcAft>
                <a:spcPts val="0"/>
              </a:spcAft>
              <a:buClr>
                <a:schemeClr val="dk1"/>
              </a:buClr>
              <a:buSzPts val="1800"/>
              <a:buFont typeface="Noto Sans Symbols"/>
              <a:buChar char="◼"/>
              <a:defRPr sz="1665" b="0" i="0" u="none" strike="noStrike" cap="none">
                <a:solidFill>
                  <a:schemeClr val="dk1"/>
                </a:solidFill>
                <a:latin typeface="Times New Roman"/>
                <a:ea typeface="Times New Roman"/>
                <a:cs typeface="Times New Roman"/>
                <a:sym typeface="Times New Roman"/>
              </a:defRPr>
            </a:lvl5pPr>
            <a:lvl6pPr marL="2743200" marR="0" lvl="5"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6pPr>
            <a:lvl7pPr marL="3200400" marR="0" lvl="6"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7pPr>
            <a:lvl8pPr marL="3657600" marR="0" lvl="7"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8pPr>
            <a:lvl9pPr marL="4114800" marR="0" lvl="8" indent="-355600" algn="l">
              <a:lnSpc>
                <a:spcPct val="100000"/>
              </a:lnSpc>
              <a:spcBef>
                <a:spcPts val="400"/>
              </a:spcBef>
              <a:spcAft>
                <a:spcPts val="0"/>
              </a:spcAft>
              <a:buClr>
                <a:schemeClr val="dk1"/>
              </a:buClr>
              <a:buSzPts val="2000"/>
              <a:buFont typeface="Arial"/>
              <a:buChar char="•"/>
              <a:defRPr sz="185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ystem Title Slide">
  <p:cSld name="Title Slide_3">
    <p:spTree>
      <p:nvGrpSpPr>
        <p:cNvPr id="1" name="Shape 48"/>
        <p:cNvGrpSpPr/>
        <p:nvPr/>
      </p:nvGrpSpPr>
      <p:grpSpPr>
        <a:xfrm>
          <a:off x="0" y="0"/>
          <a:ext cx="0" cy="0"/>
          <a:chOff x="0" y="0"/>
          <a:chExt cx="0" cy="0"/>
        </a:xfrm>
      </p:grpSpPr>
      <p:sp>
        <p:nvSpPr>
          <p:cNvPr id="49" name="Google Shape;49;p9"/>
          <p:cNvSpPr/>
          <p:nvPr/>
        </p:nvSpPr>
        <p:spPr>
          <a:xfrm>
            <a:off x="0" y="1335234"/>
            <a:ext cx="9144000" cy="1717800"/>
          </a:xfrm>
          <a:prstGeom prst="rect">
            <a:avLst/>
          </a:prstGeom>
          <a:solidFill>
            <a:srgbClr val="004681"/>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9"/>
          <p:cNvSpPr/>
          <p:nvPr/>
        </p:nvSpPr>
        <p:spPr>
          <a:xfrm>
            <a:off x="0" y="4767263"/>
            <a:ext cx="9144000" cy="273900"/>
          </a:xfrm>
          <a:prstGeom prst="rect">
            <a:avLst/>
          </a:prstGeom>
          <a:solidFill>
            <a:srgbClr val="A5A5A5"/>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9"/>
          <p:cNvSpPr txBox="1">
            <a:spLocks noGrp="1"/>
          </p:cNvSpPr>
          <p:nvPr>
            <p:ph type="subTitle" idx="1"/>
          </p:nvPr>
        </p:nvSpPr>
        <p:spPr>
          <a:xfrm>
            <a:off x="1693384" y="3264809"/>
            <a:ext cx="6078900" cy="1070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560"/>
              </a:spcBef>
              <a:spcAft>
                <a:spcPts val="0"/>
              </a:spcAft>
              <a:buClr>
                <a:srgbClr val="888888"/>
              </a:buClr>
              <a:buSzPts val="2800"/>
              <a:buNone/>
              <a:defRPr sz="2800">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52" name="Google Shape;52;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9" descr="PGCPS-LOGO-2017-WHITE-REV.png"/>
          <p:cNvPicPr preferRelativeResize="0"/>
          <p:nvPr/>
        </p:nvPicPr>
        <p:blipFill rotWithShape="1">
          <a:blip r:embed="rId2">
            <a:alphaModFix/>
          </a:blip>
          <a:srcRect/>
          <a:stretch/>
        </p:blipFill>
        <p:spPr>
          <a:xfrm>
            <a:off x="362083" y="1838780"/>
            <a:ext cx="840436" cy="685138"/>
          </a:xfrm>
          <a:prstGeom prst="rect">
            <a:avLst/>
          </a:prstGeom>
          <a:noFill/>
          <a:ln>
            <a:noFill/>
          </a:ln>
        </p:spPr>
      </p:pic>
      <p:sp>
        <p:nvSpPr>
          <p:cNvPr id="54" name="Google Shape;54;p9"/>
          <p:cNvSpPr txBox="1">
            <a:spLocks noGrp="1"/>
          </p:cNvSpPr>
          <p:nvPr>
            <p:ph type="title"/>
          </p:nvPr>
        </p:nvSpPr>
        <p:spPr>
          <a:xfrm>
            <a:off x="1693384" y="1838780"/>
            <a:ext cx="6306900" cy="863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9"/>
          <p:cNvSpPr txBox="1"/>
          <p:nvPr/>
        </p:nvSpPr>
        <p:spPr>
          <a:xfrm>
            <a:off x="184536" y="4807973"/>
            <a:ext cx="6252600" cy="20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PRINCE GEORGE’S COUNTY PUBLIC SCHOOLS • www.pgcps.org</a:t>
            </a:r>
            <a:endParaRPr sz="12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8" name="Google Shape;58;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9" name="Google Shape;5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jp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6.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3900" y="445025"/>
            <a:ext cx="77184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descr="C:\Users\sjackson\AppData\Local\Temp\PGCPS-logo-no-gbc.JPG"/>
          <p:cNvPicPr preferRelativeResize="0"/>
          <p:nvPr/>
        </p:nvPicPr>
        <p:blipFill rotWithShape="1">
          <a:blip r:embed="rId26">
            <a:alphaModFix/>
          </a:blip>
          <a:srcRect/>
          <a:stretch/>
        </p:blipFill>
        <p:spPr>
          <a:xfrm>
            <a:off x="0" y="11900"/>
            <a:ext cx="1162050" cy="697275"/>
          </a:xfrm>
          <a:prstGeom prst="rect">
            <a:avLst/>
          </a:prstGeom>
          <a:noFill/>
          <a:ln>
            <a:noFill/>
          </a:ln>
        </p:spPr>
      </p:pic>
      <p:pic>
        <p:nvPicPr>
          <p:cNvPr id="10" name="Google Shape;10;p1" descr="C:\Users\sjackson\Desktop\Department of Family and School Partnerships\DFCE FY2019\FSP Logo.jpg"/>
          <p:cNvPicPr preferRelativeResize="0"/>
          <p:nvPr/>
        </p:nvPicPr>
        <p:blipFill rotWithShape="1">
          <a:blip r:embed="rId27">
            <a:alphaModFix/>
          </a:blip>
          <a:srcRect/>
          <a:stretch/>
        </p:blipFill>
        <p:spPr>
          <a:xfrm>
            <a:off x="-25" y="4590350"/>
            <a:ext cx="969649" cy="539349"/>
          </a:xfrm>
          <a:prstGeom prst="rect">
            <a:avLst/>
          </a:prstGeom>
          <a:noFill/>
          <a:ln>
            <a:noFill/>
          </a:ln>
        </p:spPr>
      </p:pic>
      <p:pic>
        <p:nvPicPr>
          <p:cNvPr id="11" name="Google Shape;11;p1"/>
          <p:cNvPicPr preferRelativeResize="0"/>
          <p:nvPr/>
        </p:nvPicPr>
        <p:blipFill rotWithShape="1">
          <a:blip r:embed="rId28">
            <a:alphaModFix/>
          </a:blip>
          <a:srcRect/>
          <a:stretch/>
        </p:blipFill>
        <p:spPr>
          <a:xfrm>
            <a:off x="7605700" y="4770025"/>
            <a:ext cx="1538301" cy="366925"/>
          </a:xfrm>
          <a:prstGeom prst="rect">
            <a:avLst/>
          </a:prstGeom>
          <a:noFill/>
          <a:ln>
            <a:noFill/>
          </a:ln>
        </p:spPr>
      </p:pic>
      <p:sp>
        <p:nvSpPr>
          <p:cNvPr id="12" name="Google Shape;12;p1"/>
          <p:cNvSpPr/>
          <p:nvPr/>
        </p:nvSpPr>
        <p:spPr>
          <a:xfrm>
            <a:off x="997375" y="4770025"/>
            <a:ext cx="6664200" cy="366900"/>
          </a:xfrm>
          <a:prstGeom prst="rect">
            <a:avLst/>
          </a:prstGeom>
          <a:solidFill>
            <a:srgbClr val="A5A5A5"/>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
          <p:cNvSpPr txBox="1"/>
          <p:nvPr/>
        </p:nvSpPr>
        <p:spPr>
          <a:xfrm>
            <a:off x="1053161" y="4849685"/>
            <a:ext cx="6252600" cy="20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PRINCE GEORGE’S COUNTY PUBLIC SCHOOLS • www.pgcps.org</a:t>
            </a:r>
            <a:endParaRPr sz="12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6"/>
          <p:cNvSpPr/>
          <p:nvPr/>
        </p:nvSpPr>
        <p:spPr>
          <a:xfrm>
            <a:off x="0" y="4767263"/>
            <a:ext cx="9144000" cy="273844"/>
          </a:xfrm>
          <a:prstGeom prst="rect">
            <a:avLst/>
          </a:prstGeom>
          <a:solidFill>
            <a:srgbClr val="A5A5A5"/>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26"/>
          <p:cNvSpPr/>
          <p:nvPr/>
        </p:nvSpPr>
        <p:spPr>
          <a:xfrm>
            <a:off x="0" y="0"/>
            <a:ext cx="9144000" cy="928360"/>
          </a:xfrm>
          <a:prstGeom prst="rect">
            <a:avLst/>
          </a:prstGeom>
          <a:solidFill>
            <a:srgbClr val="004681"/>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26"/>
          <p:cNvSpPr txBox="1">
            <a:spLocks noGrp="1"/>
          </p:cNvSpPr>
          <p:nvPr>
            <p:ph type="title"/>
          </p:nvPr>
        </p:nvSpPr>
        <p:spPr>
          <a:xfrm>
            <a:off x="1476283" y="56992"/>
            <a:ext cx="7403126" cy="806025"/>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0" name="Google Shape;140;p26"/>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Google Shape;141;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42" name="Google Shape;142;p26" descr="PGCPS-LOGO-2017-WHITE-REV.png"/>
          <p:cNvPicPr preferRelativeResize="0"/>
          <p:nvPr/>
        </p:nvPicPr>
        <p:blipFill rotWithShape="1">
          <a:blip r:embed="rId6">
            <a:alphaModFix/>
          </a:blip>
          <a:srcRect/>
          <a:stretch/>
        </p:blipFill>
        <p:spPr>
          <a:xfrm>
            <a:off x="266498" y="153454"/>
            <a:ext cx="760796" cy="620214"/>
          </a:xfrm>
          <a:prstGeom prst="rect">
            <a:avLst/>
          </a:prstGeom>
          <a:noFill/>
          <a:ln>
            <a:noFill/>
          </a:ln>
        </p:spPr>
      </p:pic>
      <p:sp>
        <p:nvSpPr>
          <p:cNvPr id="143" name="Google Shape;143;p26"/>
          <p:cNvSpPr txBox="1"/>
          <p:nvPr/>
        </p:nvSpPr>
        <p:spPr>
          <a:xfrm>
            <a:off x="184536" y="4807973"/>
            <a:ext cx="6252493" cy="207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PRINCE GEORGE’S COUNTY PUBLIC SCHOOLS • www.pgcps.org</a:t>
            </a:r>
            <a:endParaRPr sz="1200" b="0" i="0" u="none" strike="noStrike" cap="none">
              <a:solidFill>
                <a:srgbClr val="FFFFFF"/>
              </a:solidFill>
              <a:latin typeface="Calibri"/>
              <a:ea typeface="Calibri"/>
              <a:cs typeface="Calibri"/>
              <a:sym typeface="Calibri"/>
            </a:endParaRPr>
          </a:p>
        </p:txBody>
      </p:sp>
      <p:pic>
        <p:nvPicPr>
          <p:cNvPr id="144" name="Google Shape;144;p26" descr="C:\Users\sjackson\Desktop\Department of Family and School Partnerships\DFCE FY2019\FSP Logo.jpg"/>
          <p:cNvPicPr preferRelativeResize="0"/>
          <p:nvPr/>
        </p:nvPicPr>
        <p:blipFill rotWithShape="1">
          <a:blip r:embed="rId7">
            <a:alphaModFix/>
          </a:blip>
          <a:srcRect/>
          <a:stretch/>
        </p:blipFill>
        <p:spPr>
          <a:xfrm>
            <a:off x="8259775" y="4642175"/>
            <a:ext cx="840451" cy="3989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31"/>
          <p:cNvSpPr/>
          <p:nvPr/>
        </p:nvSpPr>
        <p:spPr>
          <a:xfrm>
            <a:off x="0" y="4767263"/>
            <a:ext cx="9144000" cy="273900"/>
          </a:xfrm>
          <a:prstGeom prst="rect">
            <a:avLst/>
          </a:prstGeom>
          <a:solidFill>
            <a:srgbClr val="A5A5A5"/>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31"/>
          <p:cNvSpPr/>
          <p:nvPr/>
        </p:nvSpPr>
        <p:spPr>
          <a:xfrm>
            <a:off x="0" y="0"/>
            <a:ext cx="9144000" cy="928500"/>
          </a:xfrm>
          <a:prstGeom prst="rect">
            <a:avLst/>
          </a:prstGeom>
          <a:solidFill>
            <a:srgbClr val="004681"/>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31"/>
          <p:cNvSpPr txBox="1">
            <a:spLocks noGrp="1"/>
          </p:cNvSpPr>
          <p:nvPr>
            <p:ph type="title"/>
          </p:nvPr>
        </p:nvSpPr>
        <p:spPr>
          <a:xfrm>
            <a:off x="1476283" y="56992"/>
            <a:ext cx="7403100" cy="806100"/>
          </a:xfrm>
          <a:prstGeom prst="rect">
            <a:avLst/>
          </a:prstGeom>
          <a:noFill/>
          <a:ln w="9525" cap="flat" cmpd="sng">
            <a:solidFill>
              <a:srgbClr val="004681"/>
            </a:solidFill>
            <a:prstDash val="solid"/>
            <a:round/>
            <a:headEnd type="none" w="sm" len="sm"/>
            <a:tailEnd type="none" w="sm" len="sm"/>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3" name="Google Shape;173;p3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Google Shape;174;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75" name="Google Shape;175;p31" descr="PGCPS-LOGO-2017-WHITE-REV.png"/>
          <p:cNvPicPr preferRelativeResize="0"/>
          <p:nvPr/>
        </p:nvPicPr>
        <p:blipFill rotWithShape="1">
          <a:blip r:embed="rId13">
            <a:alphaModFix/>
          </a:blip>
          <a:srcRect/>
          <a:stretch/>
        </p:blipFill>
        <p:spPr>
          <a:xfrm>
            <a:off x="266498" y="153454"/>
            <a:ext cx="760796" cy="620214"/>
          </a:xfrm>
          <a:prstGeom prst="rect">
            <a:avLst/>
          </a:prstGeom>
          <a:noFill/>
          <a:ln>
            <a:noFill/>
          </a:ln>
        </p:spPr>
      </p:pic>
      <p:sp>
        <p:nvSpPr>
          <p:cNvPr id="176" name="Google Shape;176;p31"/>
          <p:cNvSpPr txBox="1"/>
          <p:nvPr/>
        </p:nvSpPr>
        <p:spPr>
          <a:xfrm>
            <a:off x="184536" y="4807973"/>
            <a:ext cx="625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PRINCE GEORGE’S COUNTY PUBLIC SCHOOLS • www.pgcps.org</a:t>
            </a:r>
            <a:endParaRPr sz="1200" b="0" i="0" u="none" strike="noStrike" cap="none">
              <a:solidFill>
                <a:srgbClr val="FFFFFF"/>
              </a:solidFill>
              <a:latin typeface="Calibri"/>
              <a:ea typeface="Calibri"/>
              <a:cs typeface="Calibri"/>
              <a:sym typeface="Calibri"/>
            </a:endParaRPr>
          </a:p>
        </p:txBody>
      </p:sp>
      <p:pic>
        <p:nvPicPr>
          <p:cNvPr id="177" name="Google Shape;177;p31" descr="C:\Users\sjackson\Desktop\Department of Family and School Partnerships\DFCE FY2019\FSP Logo.jpg"/>
          <p:cNvPicPr preferRelativeResize="0"/>
          <p:nvPr/>
        </p:nvPicPr>
        <p:blipFill rotWithShape="1">
          <a:blip r:embed="rId14">
            <a:alphaModFix/>
          </a:blip>
          <a:srcRect/>
          <a:stretch/>
        </p:blipFill>
        <p:spPr>
          <a:xfrm>
            <a:off x="8259775" y="4642175"/>
            <a:ext cx="840451" cy="3989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ready4k.com/"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hyperlink" Target="https://maec.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www.pgcps.org/about-pgcps/contact-us/a-guide-to-addressing-questions-and-concerns"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www.pgcps.org/offices/superintendent/executive-cabinet/dr.-rahshene-davis"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www.pgcps.org/about-pgcps/contact-us/a-guide-to-addressing-questions-and-concerns"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www.pgcps.org/offices/superintendent"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hyperlink" Target="https://forms.gle/fp5UEe3w5cwF9AFB7"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f5ppDJ3HBATR6p7MVzUM8EnzTl8_C6GcezR9AkcBONo/edit?usp=sharing"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5" Type="http://schemas.openxmlformats.org/officeDocument/2006/relationships/hyperlink" Target="mailto:pgcps.family@pgcps.org" TargetMode="External"/><Relationship Id="rId4" Type="http://schemas.openxmlformats.org/officeDocument/2006/relationships/image" Target="../media/image52.gif"/></Relationships>
</file>

<file path=ppt/slides/_rels/slide31.xml.rels><?xml version="1.0" encoding="UTF-8" standalone="yes"?>
<Relationships xmlns="http://schemas.openxmlformats.org/package/2006/relationships"><Relationship Id="rId3" Type="http://schemas.openxmlformats.org/officeDocument/2006/relationships/hyperlink" Target="https://forms.gle/fQrkjsUUGQQmBGqFA"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hyperlink" Target="mailto:sjackson@pgcps.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hyperlink" Target="https://forms.gle/fp5UEe3w5cwF9AFB7"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1285975" y="1360500"/>
            <a:ext cx="6996000" cy="1660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40"/>
              <a:buFont typeface="Calibri"/>
              <a:buNone/>
            </a:pPr>
            <a:endParaRPr sz="3800" b="1"/>
          </a:p>
          <a:p>
            <a:pPr marL="0" lvl="0" indent="0" algn="ctr" rtl="0">
              <a:lnSpc>
                <a:spcPct val="100000"/>
              </a:lnSpc>
              <a:spcBef>
                <a:spcPts val="0"/>
              </a:spcBef>
              <a:spcAft>
                <a:spcPts val="0"/>
              </a:spcAft>
              <a:buClr>
                <a:schemeClr val="lt1"/>
              </a:buClr>
              <a:buSzPts val="3240"/>
              <a:buFont typeface="Calibri"/>
              <a:buNone/>
            </a:pPr>
            <a:r>
              <a:rPr lang="en" sz="3800" b="1"/>
              <a:t>Family Institute Session: </a:t>
            </a:r>
            <a:endParaRPr sz="3800" b="1"/>
          </a:p>
          <a:p>
            <a:pPr marL="0" lvl="0" indent="0" algn="ctr" rtl="0">
              <a:lnSpc>
                <a:spcPct val="114800"/>
              </a:lnSpc>
              <a:spcBef>
                <a:spcPts val="907"/>
              </a:spcBef>
              <a:spcAft>
                <a:spcPts val="0"/>
              </a:spcAft>
              <a:buClr>
                <a:schemeClr val="dk1"/>
              </a:buClr>
              <a:buSzPts val="1100"/>
              <a:buFont typeface="Arial"/>
              <a:buNone/>
            </a:pPr>
            <a:r>
              <a:rPr lang="en" sz="3500">
                <a:solidFill>
                  <a:srgbClr val="FFD966"/>
                </a:solidFill>
                <a:latin typeface="Oswald SemiBold"/>
                <a:ea typeface="Oswald SemiBold"/>
                <a:cs typeface="Oswald SemiBold"/>
                <a:sym typeface="Oswald SemiBold"/>
              </a:rPr>
              <a:t>Be THAT Powerful and Engaged Parent</a:t>
            </a:r>
            <a:endParaRPr sz="3500">
              <a:solidFill>
                <a:srgbClr val="FFD966"/>
              </a:solidFill>
              <a:latin typeface="Oswald SemiBold"/>
              <a:ea typeface="Oswald SemiBold"/>
              <a:cs typeface="Oswald SemiBold"/>
              <a:sym typeface="Oswald SemiBold"/>
            </a:endParaRPr>
          </a:p>
          <a:p>
            <a:pPr marL="0" lvl="0" indent="0" algn="ctr" rtl="0">
              <a:lnSpc>
                <a:spcPct val="114800"/>
              </a:lnSpc>
              <a:spcBef>
                <a:spcPts val="907"/>
              </a:spcBef>
              <a:spcAft>
                <a:spcPts val="0"/>
              </a:spcAft>
              <a:buClr>
                <a:schemeClr val="dk1"/>
              </a:buClr>
              <a:buSzPts val="1100"/>
              <a:buFont typeface="Arial"/>
              <a:buNone/>
            </a:pPr>
            <a:endParaRPr sz="2800">
              <a:solidFill>
                <a:srgbClr val="FFD966"/>
              </a:solidFill>
              <a:latin typeface="Oswald SemiBold"/>
              <a:ea typeface="Oswald SemiBold"/>
              <a:cs typeface="Oswald SemiBold"/>
              <a:sym typeface="Oswald SemiBold"/>
            </a:endParaRPr>
          </a:p>
        </p:txBody>
      </p:sp>
      <p:sp>
        <p:nvSpPr>
          <p:cNvPr id="252" name="Google Shape;252;p43"/>
          <p:cNvSpPr/>
          <p:nvPr/>
        </p:nvSpPr>
        <p:spPr>
          <a:xfrm rot="10800000">
            <a:off x="6395575" y="-173437"/>
            <a:ext cx="2774100" cy="3109275"/>
          </a:xfrm>
          <a:prstGeom prst="rtTriangle">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3"/>
          <p:cNvSpPr txBox="1"/>
          <p:nvPr/>
        </p:nvSpPr>
        <p:spPr>
          <a:xfrm>
            <a:off x="685512" y="3212918"/>
            <a:ext cx="7956600" cy="105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 sz="2100" b="1" i="0" strike="noStrike" cap="none">
                <a:solidFill>
                  <a:schemeClr val="dk1"/>
                </a:solidFill>
              </a:rPr>
              <a:t>Facilitated by:</a:t>
            </a:r>
            <a:endParaRPr sz="1500" b="1" i="0" strike="noStrike" cap="none">
              <a:solidFill>
                <a:srgbClr val="000000"/>
              </a:solidFill>
            </a:endParaRPr>
          </a:p>
          <a:p>
            <a:pPr marL="0" marR="0" lvl="0" indent="0" algn="ctr" rtl="0">
              <a:lnSpc>
                <a:spcPct val="100000"/>
              </a:lnSpc>
              <a:spcBef>
                <a:spcPts val="0"/>
              </a:spcBef>
              <a:spcAft>
                <a:spcPts val="0"/>
              </a:spcAft>
              <a:buClr>
                <a:schemeClr val="dk1"/>
              </a:buClr>
              <a:buSzPts val="2000"/>
              <a:buFont typeface="Arial"/>
              <a:buNone/>
            </a:pPr>
            <a:r>
              <a:rPr lang="en" sz="2100" b="1">
                <a:solidFill>
                  <a:schemeClr val="dk1"/>
                </a:solidFill>
              </a:rPr>
              <a:t>Dr. Sheila Jackson, Director</a:t>
            </a:r>
            <a:endParaRPr sz="2100" b="1">
              <a:solidFill>
                <a:schemeClr val="dk1"/>
              </a:solidFill>
            </a:endParaRPr>
          </a:p>
          <a:p>
            <a:pPr marL="0" marR="0" lvl="0" indent="0" algn="ctr" rtl="0">
              <a:lnSpc>
                <a:spcPct val="100000"/>
              </a:lnSpc>
              <a:spcBef>
                <a:spcPts val="0"/>
              </a:spcBef>
              <a:spcAft>
                <a:spcPts val="0"/>
              </a:spcAft>
              <a:buClr>
                <a:schemeClr val="dk1"/>
              </a:buClr>
              <a:buSzPts val="2000"/>
              <a:buFont typeface="Arial"/>
              <a:buNone/>
            </a:pPr>
            <a:r>
              <a:rPr lang="en" sz="2100" b="1" i="0" strike="noStrike" cap="none">
                <a:solidFill>
                  <a:schemeClr val="dk1"/>
                </a:solidFill>
              </a:rPr>
              <a:t>Department of Family and </a:t>
            </a:r>
            <a:r>
              <a:rPr lang="en" sz="2100" b="1">
                <a:solidFill>
                  <a:schemeClr val="dk1"/>
                </a:solidFill>
              </a:rPr>
              <a:t>Community</a:t>
            </a:r>
            <a:r>
              <a:rPr lang="en" sz="2100" b="1" i="0" strike="noStrike" cap="none">
                <a:solidFill>
                  <a:schemeClr val="dk1"/>
                </a:solidFill>
              </a:rPr>
              <a:t> Partnerships</a:t>
            </a:r>
            <a:endParaRPr sz="1500" b="1" i="0" strike="noStrike" cap="none">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10</a:t>
            </a:fld>
            <a:endParaRPr/>
          </a:p>
        </p:txBody>
      </p:sp>
      <p:sp>
        <p:nvSpPr>
          <p:cNvPr id="328" name="Google Shape;328;p52"/>
          <p:cNvSpPr/>
          <p:nvPr/>
        </p:nvSpPr>
        <p:spPr>
          <a:xfrm>
            <a:off x="1461700" y="179775"/>
            <a:ext cx="5786985" cy="792071"/>
          </a:xfrm>
          <a:prstGeom prst="rect">
            <a:avLst/>
          </a:prstGeom>
        </p:spPr>
        <p:txBody>
          <a:bodyPr>
            <a:prstTxWarp prst="textPlain">
              <a:avLst/>
            </a:prstTxWarp>
          </a:bodyPr>
          <a:lstStyle/>
          <a:p>
            <a:pPr lvl="0" algn="l"/>
            <a:r>
              <a:rPr b="0" i="0">
                <a:ln>
                  <a:noFill/>
                </a:ln>
                <a:solidFill>
                  <a:schemeClr val="lt1"/>
                </a:solidFill>
                <a:latin typeface="Arial Black"/>
              </a:rPr>
              <a:t>Getting Started...</a:t>
            </a:r>
          </a:p>
        </p:txBody>
      </p:sp>
      <p:sp>
        <p:nvSpPr>
          <p:cNvPr id="329" name="Google Shape;329;p52"/>
          <p:cNvSpPr txBox="1">
            <a:spLocks noGrp="1"/>
          </p:cNvSpPr>
          <p:nvPr>
            <p:ph type="body" idx="4294967295"/>
          </p:nvPr>
        </p:nvSpPr>
        <p:spPr>
          <a:xfrm>
            <a:off x="46350" y="1075475"/>
            <a:ext cx="9051300" cy="369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4100" b="1"/>
              <a:t>Please express ONE WORD that explains how you feel RIGHT NOW about your experience as a </a:t>
            </a:r>
            <a:r>
              <a:rPr lang="en" sz="4100" b="1" u="sng">
                <a:solidFill>
                  <a:srgbClr val="1D1D1D"/>
                </a:solidFill>
              </a:rPr>
              <a:t>parent/guardian/family leader</a:t>
            </a:r>
            <a:r>
              <a:rPr lang="en" sz="4100" b="1">
                <a:solidFill>
                  <a:srgbClr val="1D1D1D"/>
                </a:solidFill>
              </a:rPr>
              <a:t> </a:t>
            </a:r>
            <a:r>
              <a:rPr lang="en" sz="4100" b="1"/>
              <a:t>in partnership with PGCPS , on the Whiteboard for one minute!</a:t>
            </a:r>
            <a:endParaRPr sz="4100" b="1"/>
          </a:p>
          <a:p>
            <a:pPr marL="0" lvl="0" indent="0" algn="l" rtl="0">
              <a:lnSpc>
                <a:spcPct val="100000"/>
              </a:lnSpc>
              <a:spcBef>
                <a:spcPts val="0"/>
              </a:spcBef>
              <a:spcAft>
                <a:spcPts val="0"/>
              </a:spcAft>
              <a:buNone/>
            </a:pPr>
            <a:endParaRPr sz="4100" b="1"/>
          </a:p>
          <a:p>
            <a:pPr marL="0" lvl="0" indent="0" algn="l" rtl="0">
              <a:lnSpc>
                <a:spcPct val="100000"/>
              </a:lnSpc>
              <a:spcBef>
                <a:spcPts val="0"/>
              </a:spcBef>
              <a:spcAft>
                <a:spcPts val="0"/>
              </a:spcAft>
              <a:buNone/>
            </a:pPr>
            <a:endParaRPr sz="41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11</a:t>
            </a:fld>
            <a:endParaRPr/>
          </a:p>
        </p:txBody>
      </p:sp>
      <p:sp>
        <p:nvSpPr>
          <p:cNvPr id="335" name="Google Shape;335;p53"/>
          <p:cNvSpPr txBox="1"/>
          <p:nvPr/>
        </p:nvSpPr>
        <p:spPr>
          <a:xfrm>
            <a:off x="2431175" y="942500"/>
            <a:ext cx="44898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b="1">
                <a:solidFill>
                  <a:srgbClr val="0000FF"/>
                </a:solidFill>
                <a:latin typeface="Oswald"/>
                <a:ea typeface="Oswald"/>
                <a:cs typeface="Oswald"/>
                <a:sym typeface="Oswald"/>
              </a:rPr>
              <a:t>“</a:t>
            </a:r>
            <a:r>
              <a:rPr lang="en" sz="3400">
                <a:solidFill>
                  <a:srgbClr val="0000FF"/>
                </a:solidFill>
                <a:latin typeface="Oswald SemiBold"/>
                <a:ea typeface="Oswald SemiBold"/>
                <a:cs typeface="Oswald SemiBold"/>
                <a:sym typeface="Oswald SemiBold"/>
              </a:rPr>
              <a:t>Be THAT Powerful and Engaged Parent!”</a:t>
            </a:r>
            <a:endParaRPr sz="1900" b="1">
              <a:solidFill>
                <a:schemeClr val="dk2"/>
              </a:solidFill>
              <a:highlight>
                <a:srgbClr val="FFFFFF"/>
              </a:highlight>
            </a:endParaRPr>
          </a:p>
        </p:txBody>
      </p:sp>
      <p:sp>
        <p:nvSpPr>
          <p:cNvPr id="336" name="Google Shape;336;p53"/>
          <p:cNvSpPr/>
          <p:nvPr/>
        </p:nvSpPr>
        <p:spPr>
          <a:xfrm>
            <a:off x="1149225" y="152450"/>
            <a:ext cx="7429964" cy="617626"/>
          </a:xfrm>
          <a:prstGeom prst="rect">
            <a:avLst/>
          </a:prstGeom>
        </p:spPr>
        <p:txBody>
          <a:bodyPr>
            <a:prstTxWarp prst="textPlain">
              <a:avLst/>
            </a:prstTxWarp>
          </a:bodyPr>
          <a:lstStyle/>
          <a:p>
            <a:pPr lvl="0" algn="l"/>
            <a:r>
              <a:rPr b="0" i="0">
                <a:ln>
                  <a:noFill/>
                </a:ln>
                <a:solidFill>
                  <a:schemeClr val="lt1"/>
                </a:solidFill>
                <a:latin typeface="Arial Black"/>
              </a:rPr>
              <a:t>Tonight’s Presentation</a:t>
            </a:r>
          </a:p>
        </p:txBody>
      </p:sp>
      <p:pic>
        <p:nvPicPr>
          <p:cNvPr id="337" name="Google Shape;337;p53"/>
          <p:cNvPicPr preferRelativeResize="0"/>
          <p:nvPr/>
        </p:nvPicPr>
        <p:blipFill>
          <a:blip r:embed="rId3">
            <a:alphaModFix/>
          </a:blip>
          <a:stretch>
            <a:fillRect/>
          </a:stretch>
        </p:blipFill>
        <p:spPr>
          <a:xfrm>
            <a:off x="1894800" y="3428450"/>
            <a:ext cx="2513050" cy="1348350"/>
          </a:xfrm>
          <a:prstGeom prst="rect">
            <a:avLst/>
          </a:prstGeom>
          <a:noFill/>
          <a:ln>
            <a:noFill/>
          </a:ln>
        </p:spPr>
      </p:pic>
      <p:pic>
        <p:nvPicPr>
          <p:cNvPr id="338" name="Google Shape;338;p53"/>
          <p:cNvPicPr preferRelativeResize="0"/>
          <p:nvPr/>
        </p:nvPicPr>
        <p:blipFill>
          <a:blip r:embed="rId4">
            <a:alphaModFix/>
          </a:blip>
          <a:stretch>
            <a:fillRect/>
          </a:stretch>
        </p:blipFill>
        <p:spPr>
          <a:xfrm>
            <a:off x="0" y="3414325"/>
            <a:ext cx="1894800" cy="1348350"/>
          </a:xfrm>
          <a:prstGeom prst="rect">
            <a:avLst/>
          </a:prstGeom>
          <a:noFill/>
          <a:ln>
            <a:noFill/>
          </a:ln>
        </p:spPr>
      </p:pic>
      <p:pic>
        <p:nvPicPr>
          <p:cNvPr id="339" name="Google Shape;339;p53"/>
          <p:cNvPicPr preferRelativeResize="0"/>
          <p:nvPr/>
        </p:nvPicPr>
        <p:blipFill>
          <a:blip r:embed="rId5">
            <a:alphaModFix/>
          </a:blip>
          <a:stretch>
            <a:fillRect/>
          </a:stretch>
        </p:blipFill>
        <p:spPr>
          <a:xfrm>
            <a:off x="-18600" y="2485550"/>
            <a:ext cx="2513025" cy="942900"/>
          </a:xfrm>
          <a:prstGeom prst="rect">
            <a:avLst/>
          </a:prstGeom>
          <a:noFill/>
          <a:ln>
            <a:noFill/>
          </a:ln>
        </p:spPr>
      </p:pic>
      <p:pic>
        <p:nvPicPr>
          <p:cNvPr id="340" name="Google Shape;340;p53"/>
          <p:cNvPicPr preferRelativeResize="0"/>
          <p:nvPr/>
        </p:nvPicPr>
        <p:blipFill>
          <a:blip r:embed="rId6">
            <a:alphaModFix/>
          </a:blip>
          <a:stretch>
            <a:fillRect/>
          </a:stretch>
        </p:blipFill>
        <p:spPr>
          <a:xfrm>
            <a:off x="6920900" y="942500"/>
            <a:ext cx="2223100" cy="1543050"/>
          </a:xfrm>
          <a:prstGeom prst="rect">
            <a:avLst/>
          </a:prstGeom>
          <a:noFill/>
          <a:ln>
            <a:noFill/>
          </a:ln>
        </p:spPr>
      </p:pic>
      <p:pic>
        <p:nvPicPr>
          <p:cNvPr id="341" name="Google Shape;341;p53"/>
          <p:cNvPicPr preferRelativeResize="0"/>
          <p:nvPr/>
        </p:nvPicPr>
        <p:blipFill>
          <a:blip r:embed="rId7">
            <a:alphaModFix/>
          </a:blip>
          <a:stretch>
            <a:fillRect/>
          </a:stretch>
        </p:blipFill>
        <p:spPr>
          <a:xfrm>
            <a:off x="0" y="933150"/>
            <a:ext cx="2475825" cy="1561775"/>
          </a:xfrm>
          <a:prstGeom prst="rect">
            <a:avLst/>
          </a:prstGeom>
          <a:noFill/>
          <a:ln>
            <a:noFill/>
          </a:ln>
        </p:spPr>
      </p:pic>
      <p:pic>
        <p:nvPicPr>
          <p:cNvPr id="342" name="Google Shape;342;p53"/>
          <p:cNvPicPr preferRelativeResize="0"/>
          <p:nvPr/>
        </p:nvPicPr>
        <p:blipFill>
          <a:blip r:embed="rId8">
            <a:alphaModFix/>
          </a:blip>
          <a:stretch>
            <a:fillRect/>
          </a:stretch>
        </p:blipFill>
        <p:spPr>
          <a:xfrm>
            <a:off x="6920900" y="3428450"/>
            <a:ext cx="2223100" cy="1329625"/>
          </a:xfrm>
          <a:prstGeom prst="rect">
            <a:avLst/>
          </a:prstGeom>
          <a:noFill/>
          <a:ln>
            <a:noFill/>
          </a:ln>
        </p:spPr>
      </p:pic>
      <p:pic>
        <p:nvPicPr>
          <p:cNvPr id="343" name="Google Shape;343;p53"/>
          <p:cNvPicPr preferRelativeResize="0"/>
          <p:nvPr/>
        </p:nvPicPr>
        <p:blipFill>
          <a:blip r:embed="rId9">
            <a:alphaModFix/>
          </a:blip>
          <a:stretch>
            <a:fillRect/>
          </a:stretch>
        </p:blipFill>
        <p:spPr>
          <a:xfrm>
            <a:off x="2475825" y="2108950"/>
            <a:ext cx="1969325" cy="1305375"/>
          </a:xfrm>
          <a:prstGeom prst="rect">
            <a:avLst/>
          </a:prstGeom>
          <a:noFill/>
          <a:ln>
            <a:noFill/>
          </a:ln>
        </p:spPr>
      </p:pic>
      <p:pic>
        <p:nvPicPr>
          <p:cNvPr id="344" name="Google Shape;344;p53"/>
          <p:cNvPicPr preferRelativeResize="0"/>
          <p:nvPr/>
        </p:nvPicPr>
        <p:blipFill>
          <a:blip r:embed="rId10">
            <a:alphaModFix/>
          </a:blip>
          <a:stretch>
            <a:fillRect/>
          </a:stretch>
        </p:blipFill>
        <p:spPr>
          <a:xfrm>
            <a:off x="4445150" y="3438113"/>
            <a:ext cx="2475825" cy="1305375"/>
          </a:xfrm>
          <a:prstGeom prst="rect">
            <a:avLst/>
          </a:prstGeom>
          <a:noFill/>
          <a:ln>
            <a:noFill/>
          </a:ln>
        </p:spPr>
      </p:pic>
      <p:pic>
        <p:nvPicPr>
          <p:cNvPr id="345" name="Google Shape;345;p53"/>
          <p:cNvPicPr preferRelativeResize="0"/>
          <p:nvPr/>
        </p:nvPicPr>
        <p:blipFill>
          <a:blip r:embed="rId11">
            <a:alphaModFix/>
          </a:blip>
          <a:stretch>
            <a:fillRect/>
          </a:stretch>
        </p:blipFill>
        <p:spPr>
          <a:xfrm>
            <a:off x="4407850" y="2100650"/>
            <a:ext cx="2513049" cy="1329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12</a:t>
            </a:fld>
            <a:endParaRPr/>
          </a:p>
        </p:txBody>
      </p:sp>
      <p:sp>
        <p:nvSpPr>
          <p:cNvPr id="351" name="Google Shape;351;p54"/>
          <p:cNvSpPr txBox="1"/>
          <p:nvPr/>
        </p:nvSpPr>
        <p:spPr>
          <a:xfrm>
            <a:off x="32050" y="921150"/>
            <a:ext cx="6653400" cy="39444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000"/>
              </a:spcBef>
              <a:spcAft>
                <a:spcPts val="0"/>
              </a:spcAft>
              <a:buClr>
                <a:schemeClr val="dk1"/>
              </a:buClr>
              <a:buSzPts val="1800"/>
              <a:buChar char="●"/>
            </a:pPr>
            <a:r>
              <a:rPr lang="en" sz="1800">
                <a:solidFill>
                  <a:schemeClr val="dk1"/>
                </a:solidFill>
              </a:rPr>
              <a:t>“Family engagement is a </a:t>
            </a:r>
            <a:r>
              <a:rPr lang="en" sz="1800" i="1">
                <a:solidFill>
                  <a:schemeClr val="dk1"/>
                </a:solidFill>
              </a:rPr>
              <a:t>full</a:t>
            </a:r>
            <a:r>
              <a:rPr lang="en" sz="1800">
                <a:solidFill>
                  <a:schemeClr val="dk1"/>
                </a:solidFill>
              </a:rPr>
              <a:t>, </a:t>
            </a:r>
            <a:r>
              <a:rPr lang="en" sz="1800" i="1">
                <a:solidFill>
                  <a:schemeClr val="dk1"/>
                </a:solidFill>
              </a:rPr>
              <a:t>equal</a:t>
            </a:r>
            <a:r>
              <a:rPr lang="en" sz="1800">
                <a:solidFill>
                  <a:schemeClr val="dk1"/>
                </a:solidFill>
              </a:rPr>
              <a:t>, and </a:t>
            </a:r>
            <a:r>
              <a:rPr lang="en" sz="1800" i="1">
                <a:solidFill>
                  <a:schemeClr val="dk1"/>
                </a:solidFill>
              </a:rPr>
              <a:t>equitable</a:t>
            </a:r>
            <a:r>
              <a:rPr lang="en" sz="1800">
                <a:solidFill>
                  <a:schemeClr val="dk1"/>
                </a:solidFill>
              </a:rPr>
              <a:t> </a:t>
            </a:r>
            <a:r>
              <a:rPr lang="en" sz="1800" i="1">
                <a:solidFill>
                  <a:schemeClr val="dk1"/>
                </a:solidFill>
              </a:rPr>
              <a:t>partnership</a:t>
            </a:r>
            <a:r>
              <a:rPr lang="en" sz="1800">
                <a:solidFill>
                  <a:schemeClr val="dk1"/>
                </a:solidFill>
              </a:rPr>
              <a:t> among families, educators and community partners to promote children’s learning and development from birth through college and career.”  - Dr. Karen Mapp from Harvard Graduate School of Education</a:t>
            </a:r>
            <a:endParaRPr sz="1800">
              <a:solidFill>
                <a:schemeClr val="dk1"/>
              </a:solidFill>
            </a:endParaRPr>
          </a:p>
          <a:p>
            <a:pPr marL="457200" lvl="0" indent="0" algn="l" rtl="0">
              <a:lnSpc>
                <a:spcPct val="115000"/>
              </a:lnSpc>
              <a:spcBef>
                <a:spcPts val="1000"/>
              </a:spcBef>
              <a:spcAft>
                <a:spcPts val="0"/>
              </a:spcAft>
              <a:buNone/>
            </a:pPr>
            <a:endParaRPr sz="100">
              <a:solidFill>
                <a:schemeClr val="dk1"/>
              </a:solidFill>
            </a:endParaRPr>
          </a:p>
          <a:p>
            <a:pPr marL="457200" lvl="0" indent="-342900" algn="l" rtl="0">
              <a:lnSpc>
                <a:spcPct val="115000"/>
              </a:lnSpc>
              <a:spcBef>
                <a:spcPts val="1000"/>
              </a:spcBef>
              <a:spcAft>
                <a:spcPts val="0"/>
              </a:spcAft>
              <a:buSzPts val="1800"/>
              <a:buChar char="●"/>
            </a:pPr>
            <a:r>
              <a:rPr lang="en" sz="1800" i="1">
                <a:solidFill>
                  <a:schemeClr val="dk1"/>
                </a:solidFill>
                <a:highlight>
                  <a:schemeClr val="lt1"/>
                </a:highlight>
              </a:rPr>
              <a:t>“Family engagement is best thought of as a </a:t>
            </a:r>
            <a:r>
              <a:rPr lang="en" sz="1800" b="1" i="1">
                <a:solidFill>
                  <a:schemeClr val="dk1"/>
                </a:solidFill>
                <a:highlight>
                  <a:schemeClr val="lt1"/>
                </a:highlight>
              </a:rPr>
              <a:t>collection of habits</a:t>
            </a:r>
            <a:r>
              <a:rPr lang="en" sz="1800" i="1">
                <a:solidFill>
                  <a:schemeClr val="dk1"/>
                </a:solidFill>
                <a:highlight>
                  <a:schemeClr val="lt1"/>
                </a:highlight>
              </a:rPr>
              <a:t>. It’s all about the things that parents/families and educators do each and every day that build a meaningful relationship between home and schools.” - </a:t>
            </a:r>
            <a:r>
              <a:rPr lang="en" sz="1800">
                <a:solidFill>
                  <a:srgbClr val="333333"/>
                </a:solidFill>
              </a:rPr>
              <a:t>Rebecca Honig from </a:t>
            </a:r>
            <a:r>
              <a:rPr lang="en" sz="1800" u="sng">
                <a:solidFill>
                  <a:srgbClr val="2E6DA4"/>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ParentPowered</a:t>
            </a:r>
            <a:r>
              <a:rPr lang="en" sz="1800">
                <a:solidFill>
                  <a:srgbClr val="333333"/>
                </a:solidFill>
              </a:rPr>
              <a:t> and Jessica Webster from the </a:t>
            </a:r>
            <a:r>
              <a:rPr lang="en" sz="1800" u="sng">
                <a:solidFill>
                  <a:srgbClr val="2E6DA4"/>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Mid-Atlantic Equity Consortium</a:t>
            </a:r>
            <a:r>
              <a:rPr lang="en" sz="1800">
                <a:solidFill>
                  <a:srgbClr val="333333"/>
                </a:solidFill>
              </a:rPr>
              <a:t> </a:t>
            </a:r>
            <a:endParaRPr sz="1800">
              <a:solidFill>
                <a:schemeClr val="dk1"/>
              </a:solidFill>
            </a:endParaRPr>
          </a:p>
        </p:txBody>
      </p:sp>
      <p:sp>
        <p:nvSpPr>
          <p:cNvPr id="352" name="Google Shape;352;p54"/>
          <p:cNvSpPr/>
          <p:nvPr/>
        </p:nvSpPr>
        <p:spPr>
          <a:xfrm>
            <a:off x="1177201" y="133250"/>
            <a:ext cx="7664735" cy="617626"/>
          </a:xfrm>
          <a:prstGeom prst="rect">
            <a:avLst/>
          </a:prstGeom>
        </p:spPr>
        <p:txBody>
          <a:bodyPr>
            <a:prstTxWarp prst="textPlain">
              <a:avLst/>
            </a:prstTxWarp>
          </a:bodyPr>
          <a:lstStyle/>
          <a:p>
            <a:pPr lvl="0" algn="l"/>
            <a:r>
              <a:rPr b="0" i="0">
                <a:ln>
                  <a:noFill/>
                </a:ln>
                <a:solidFill>
                  <a:schemeClr val="lt1"/>
                </a:solidFill>
                <a:latin typeface="Arial Black"/>
              </a:rPr>
              <a:t>What IS Family Engagement?</a:t>
            </a:r>
          </a:p>
        </p:txBody>
      </p:sp>
      <p:pic>
        <p:nvPicPr>
          <p:cNvPr id="353" name="Google Shape;353;p54"/>
          <p:cNvPicPr preferRelativeResize="0"/>
          <p:nvPr/>
        </p:nvPicPr>
        <p:blipFill>
          <a:blip r:embed="rId5">
            <a:alphaModFix/>
          </a:blip>
          <a:stretch>
            <a:fillRect/>
          </a:stretch>
        </p:blipFill>
        <p:spPr>
          <a:xfrm>
            <a:off x="6627750" y="1418325"/>
            <a:ext cx="2478250" cy="2360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13</a:t>
            </a:fld>
            <a:endParaRPr/>
          </a:p>
        </p:txBody>
      </p:sp>
      <p:sp>
        <p:nvSpPr>
          <p:cNvPr id="359" name="Google Shape;359;p55"/>
          <p:cNvSpPr txBox="1"/>
          <p:nvPr/>
        </p:nvSpPr>
        <p:spPr>
          <a:xfrm>
            <a:off x="32050" y="921150"/>
            <a:ext cx="90204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333333"/>
                </a:solidFill>
                <a:highlight>
                  <a:schemeClr val="lt1"/>
                </a:highlight>
              </a:rPr>
              <a:t>Family engagement comes in so many 									different flavors, each reflective of the 										unique qualities and makeup of diverse 								communities’ “funds of knowledge,” unique					 				skills and strengths, and cultural 								backgrounds. </a:t>
            </a:r>
            <a:endParaRPr sz="2000">
              <a:solidFill>
                <a:srgbClr val="333333"/>
              </a:solidFill>
              <a:highlight>
                <a:schemeClr val="lt1"/>
              </a:highlight>
            </a:endParaRPr>
          </a:p>
          <a:p>
            <a:pPr marL="0" lvl="0" indent="0" algn="l" rtl="0">
              <a:spcBef>
                <a:spcPts val="0"/>
              </a:spcBef>
              <a:spcAft>
                <a:spcPts val="0"/>
              </a:spcAft>
              <a:buNone/>
            </a:pPr>
            <a:endParaRPr sz="2000">
              <a:solidFill>
                <a:srgbClr val="333333"/>
              </a:solidFill>
              <a:highlight>
                <a:schemeClr val="lt1"/>
              </a:highlight>
            </a:endParaRPr>
          </a:p>
          <a:p>
            <a:pPr marL="0" lvl="0" indent="0" algn="l" rtl="0">
              <a:spcBef>
                <a:spcPts val="0"/>
              </a:spcBef>
              <a:spcAft>
                <a:spcPts val="0"/>
              </a:spcAft>
              <a:buNone/>
            </a:pPr>
            <a:r>
              <a:rPr lang="en" sz="2000">
                <a:solidFill>
                  <a:srgbClr val="333333"/>
                </a:solidFill>
                <a:highlight>
                  <a:schemeClr val="lt1"/>
                </a:highlight>
              </a:rPr>
              <a:t>But what matters most is this: students gain the greatest support when there are trusting, reciprocal relationships among these critical adults around them. And this is what is remarkable about taking time to “unlock our potential” as parents/families to boost student learning while we build partnerships between home and school!</a:t>
            </a:r>
            <a:endParaRPr sz="2000">
              <a:solidFill>
                <a:schemeClr val="dk1"/>
              </a:solidFill>
            </a:endParaRPr>
          </a:p>
        </p:txBody>
      </p:sp>
      <p:sp>
        <p:nvSpPr>
          <p:cNvPr id="360" name="Google Shape;360;p55"/>
          <p:cNvSpPr/>
          <p:nvPr/>
        </p:nvSpPr>
        <p:spPr>
          <a:xfrm>
            <a:off x="1151601" y="139625"/>
            <a:ext cx="2936024" cy="479352"/>
          </a:xfrm>
          <a:prstGeom prst="rect">
            <a:avLst/>
          </a:prstGeom>
        </p:spPr>
        <p:txBody>
          <a:bodyPr>
            <a:prstTxWarp prst="textPlain">
              <a:avLst/>
            </a:prstTxWarp>
          </a:bodyPr>
          <a:lstStyle/>
          <a:p>
            <a:pPr lvl="0" algn="l"/>
            <a:r>
              <a:rPr b="0" i="0">
                <a:ln>
                  <a:noFill/>
                </a:ln>
                <a:solidFill>
                  <a:schemeClr val="lt1"/>
                </a:solidFill>
                <a:latin typeface="Arial Black"/>
              </a:rPr>
              <a:t>Remember:</a:t>
            </a:r>
          </a:p>
        </p:txBody>
      </p:sp>
      <p:pic>
        <p:nvPicPr>
          <p:cNvPr id="361" name="Google Shape;361;p55"/>
          <p:cNvPicPr preferRelativeResize="0"/>
          <p:nvPr/>
        </p:nvPicPr>
        <p:blipFill>
          <a:blip r:embed="rId3">
            <a:alphaModFix/>
          </a:blip>
          <a:stretch>
            <a:fillRect/>
          </a:stretch>
        </p:blipFill>
        <p:spPr>
          <a:xfrm>
            <a:off x="5218725" y="965925"/>
            <a:ext cx="3925275" cy="2201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14</a:t>
            </a:fld>
            <a:endParaRPr/>
          </a:p>
        </p:txBody>
      </p:sp>
      <p:sp>
        <p:nvSpPr>
          <p:cNvPr id="367" name="Google Shape;367;p56"/>
          <p:cNvSpPr txBox="1"/>
          <p:nvPr/>
        </p:nvSpPr>
        <p:spPr>
          <a:xfrm>
            <a:off x="59400" y="959525"/>
            <a:ext cx="90846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en" sz="2300" b="1">
                <a:solidFill>
                  <a:schemeClr val="dk1"/>
                </a:solidFill>
              </a:rPr>
              <a:t>Being THAT engaged and powerful parent “looks like,” “sounds like,” and “feels like” possessing and walking in these eight HABITS:</a:t>
            </a:r>
            <a:endParaRPr sz="1300">
              <a:solidFill>
                <a:schemeClr val="dk1"/>
              </a:solidFill>
            </a:endParaRPr>
          </a:p>
          <a:p>
            <a:pPr marL="3200400" lvl="0" indent="-361950" algn="l" rtl="0">
              <a:spcBef>
                <a:spcPts val="600"/>
              </a:spcBef>
              <a:spcAft>
                <a:spcPts val="0"/>
              </a:spcAft>
              <a:buClr>
                <a:schemeClr val="dk1"/>
              </a:buClr>
              <a:buSzPts val="2100"/>
              <a:buAutoNum type="arabicPeriod"/>
            </a:pPr>
            <a:r>
              <a:rPr lang="en" sz="2100" b="1" i="1">
                <a:solidFill>
                  <a:schemeClr val="dk1"/>
                </a:solidFill>
              </a:rPr>
              <a:t>Partner/Collaborator</a:t>
            </a:r>
            <a:endParaRPr sz="1800" b="1">
              <a:solidFill>
                <a:schemeClr val="dk2"/>
              </a:solidFill>
              <a:highlight>
                <a:srgbClr val="FFFFFF"/>
              </a:highlight>
            </a:endParaRPr>
          </a:p>
          <a:p>
            <a:pPr marL="3200400" lvl="0" indent="-361950" algn="l" rtl="0">
              <a:spcBef>
                <a:spcPts val="0"/>
              </a:spcBef>
              <a:spcAft>
                <a:spcPts val="0"/>
              </a:spcAft>
              <a:buClr>
                <a:schemeClr val="dk1"/>
              </a:buClr>
              <a:buSzPts val="2100"/>
              <a:buAutoNum type="arabicPeriod"/>
            </a:pPr>
            <a:r>
              <a:rPr lang="en" sz="2100" b="1" i="1">
                <a:solidFill>
                  <a:schemeClr val="dk1"/>
                </a:solidFill>
              </a:rPr>
              <a:t>Supporter</a:t>
            </a:r>
            <a:endParaRPr sz="2100" b="1" i="1">
              <a:solidFill>
                <a:schemeClr val="dk1"/>
              </a:solidFill>
            </a:endParaRPr>
          </a:p>
          <a:p>
            <a:pPr marL="3200400" lvl="0" indent="-361950" algn="l" rtl="0">
              <a:spcBef>
                <a:spcPts val="0"/>
              </a:spcBef>
              <a:spcAft>
                <a:spcPts val="0"/>
              </a:spcAft>
              <a:buClr>
                <a:schemeClr val="dk1"/>
              </a:buClr>
              <a:buSzPts val="2100"/>
              <a:buAutoNum type="arabicPeriod"/>
            </a:pPr>
            <a:r>
              <a:rPr lang="en" sz="2100" b="1" i="1">
                <a:solidFill>
                  <a:schemeClr val="dk1"/>
                </a:solidFill>
              </a:rPr>
              <a:t>Encourager</a:t>
            </a:r>
            <a:endParaRPr sz="2100" b="1" i="1">
              <a:solidFill>
                <a:schemeClr val="dk1"/>
              </a:solidFill>
            </a:endParaRPr>
          </a:p>
          <a:p>
            <a:pPr marL="3200400" lvl="0" indent="-361950" algn="l" rtl="0">
              <a:spcBef>
                <a:spcPts val="0"/>
              </a:spcBef>
              <a:spcAft>
                <a:spcPts val="0"/>
              </a:spcAft>
              <a:buClr>
                <a:schemeClr val="dk1"/>
              </a:buClr>
              <a:buSzPts val="2100"/>
              <a:buAutoNum type="arabicPeriod"/>
            </a:pPr>
            <a:r>
              <a:rPr lang="en" sz="2100" b="1" i="1">
                <a:solidFill>
                  <a:schemeClr val="dk1"/>
                </a:solidFill>
              </a:rPr>
              <a:t>Decision Maker</a:t>
            </a:r>
            <a:endParaRPr sz="2100" b="1">
              <a:solidFill>
                <a:schemeClr val="dk1"/>
              </a:solidFill>
            </a:endParaRPr>
          </a:p>
          <a:p>
            <a:pPr marL="3200400" lvl="0" indent="-361950" algn="l" rtl="0">
              <a:spcBef>
                <a:spcPts val="0"/>
              </a:spcBef>
              <a:spcAft>
                <a:spcPts val="0"/>
              </a:spcAft>
              <a:buClr>
                <a:schemeClr val="dk1"/>
              </a:buClr>
              <a:buSzPts val="2100"/>
              <a:buAutoNum type="arabicPeriod"/>
            </a:pPr>
            <a:r>
              <a:rPr lang="en" sz="2100" b="1" i="1">
                <a:solidFill>
                  <a:schemeClr val="dk1"/>
                </a:solidFill>
              </a:rPr>
              <a:t>Learner </a:t>
            </a:r>
            <a:endParaRPr sz="1100">
              <a:solidFill>
                <a:schemeClr val="dk1"/>
              </a:solidFill>
            </a:endParaRPr>
          </a:p>
          <a:p>
            <a:pPr marL="3200400" lvl="0" indent="-361950" algn="l" rtl="0">
              <a:spcBef>
                <a:spcPts val="0"/>
              </a:spcBef>
              <a:spcAft>
                <a:spcPts val="0"/>
              </a:spcAft>
              <a:buClr>
                <a:schemeClr val="dk1"/>
              </a:buClr>
              <a:buSzPts val="2100"/>
              <a:buAutoNum type="arabicPeriod"/>
            </a:pPr>
            <a:r>
              <a:rPr lang="en" sz="2100" b="1" i="1">
                <a:solidFill>
                  <a:schemeClr val="dk1"/>
                </a:solidFill>
              </a:rPr>
              <a:t>Monitor</a:t>
            </a:r>
            <a:endParaRPr sz="2100" b="1">
              <a:solidFill>
                <a:schemeClr val="dk1"/>
              </a:solidFill>
            </a:endParaRPr>
          </a:p>
          <a:p>
            <a:pPr marL="3200400" lvl="0" indent="-361950" algn="l" rtl="0">
              <a:spcBef>
                <a:spcPts val="0"/>
              </a:spcBef>
              <a:spcAft>
                <a:spcPts val="0"/>
              </a:spcAft>
              <a:buClr>
                <a:schemeClr val="dk1"/>
              </a:buClr>
              <a:buSzPts val="2100"/>
              <a:buAutoNum type="arabicPeriod"/>
            </a:pPr>
            <a:r>
              <a:rPr lang="en" sz="2100" b="1" i="1">
                <a:solidFill>
                  <a:schemeClr val="dk1"/>
                </a:solidFill>
              </a:rPr>
              <a:t>Model</a:t>
            </a:r>
            <a:endParaRPr sz="2100" b="1" i="1">
              <a:solidFill>
                <a:schemeClr val="dk1"/>
              </a:solidFill>
            </a:endParaRPr>
          </a:p>
          <a:p>
            <a:pPr marL="3200400" lvl="0" indent="-361950" algn="l" rtl="0">
              <a:spcBef>
                <a:spcPts val="0"/>
              </a:spcBef>
              <a:spcAft>
                <a:spcPts val="0"/>
              </a:spcAft>
              <a:buClr>
                <a:schemeClr val="dk1"/>
              </a:buClr>
              <a:buSzPts val="2100"/>
              <a:buAutoNum type="arabicPeriod"/>
            </a:pPr>
            <a:r>
              <a:rPr lang="en" sz="2100" b="1" i="1">
                <a:solidFill>
                  <a:schemeClr val="dk1"/>
                </a:solidFill>
              </a:rPr>
              <a:t>Avocate/Activist</a:t>
            </a:r>
            <a:endParaRPr sz="1800" b="1">
              <a:solidFill>
                <a:schemeClr val="dk2"/>
              </a:solidFill>
              <a:highlight>
                <a:srgbClr val="FFFFFF"/>
              </a:highlight>
            </a:endParaRPr>
          </a:p>
        </p:txBody>
      </p:sp>
      <p:sp>
        <p:nvSpPr>
          <p:cNvPr id="368" name="Google Shape;368;p56"/>
          <p:cNvSpPr/>
          <p:nvPr/>
        </p:nvSpPr>
        <p:spPr>
          <a:xfrm>
            <a:off x="1177201" y="133250"/>
            <a:ext cx="7494461" cy="487911"/>
          </a:xfrm>
          <a:prstGeom prst="rect">
            <a:avLst/>
          </a:prstGeom>
        </p:spPr>
        <p:txBody>
          <a:bodyPr>
            <a:prstTxWarp prst="textPlain">
              <a:avLst/>
            </a:prstTxWarp>
          </a:bodyPr>
          <a:lstStyle/>
          <a:p>
            <a:pPr lvl="0" algn="l"/>
            <a:r>
              <a:rPr b="0" i="0">
                <a:ln>
                  <a:noFill/>
                </a:ln>
                <a:solidFill>
                  <a:schemeClr val="lt1"/>
                </a:solidFill>
                <a:latin typeface="Arial Black"/>
              </a:rPr>
              <a:t>The COLLECTION of HABITS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15</a:t>
            </a:fld>
            <a:endParaRPr/>
          </a:p>
        </p:txBody>
      </p:sp>
      <p:sp>
        <p:nvSpPr>
          <p:cNvPr id="374" name="Google Shape;374;p57"/>
          <p:cNvSpPr/>
          <p:nvPr/>
        </p:nvSpPr>
        <p:spPr>
          <a:xfrm>
            <a:off x="1177201" y="133250"/>
            <a:ext cx="7229430" cy="601165"/>
          </a:xfrm>
          <a:prstGeom prst="rect">
            <a:avLst/>
          </a:prstGeom>
        </p:spPr>
        <p:txBody>
          <a:bodyPr>
            <a:prstTxWarp prst="textPlain">
              <a:avLst/>
            </a:prstTxWarp>
          </a:bodyPr>
          <a:lstStyle/>
          <a:p>
            <a:pPr lvl="0" algn="l"/>
            <a:r>
              <a:rPr b="0" i="0">
                <a:ln>
                  <a:noFill/>
                </a:ln>
                <a:solidFill>
                  <a:schemeClr val="lt1"/>
                </a:solidFill>
                <a:latin typeface="Arial Black"/>
              </a:rPr>
              <a:t>THAT parent demonstrates:</a:t>
            </a:r>
          </a:p>
        </p:txBody>
      </p:sp>
      <p:sp>
        <p:nvSpPr>
          <p:cNvPr id="375" name="Google Shape;375;p57"/>
          <p:cNvSpPr txBox="1"/>
          <p:nvPr/>
        </p:nvSpPr>
        <p:spPr>
          <a:xfrm>
            <a:off x="25500" y="1020900"/>
            <a:ext cx="9118500" cy="345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3200" i="1">
                <a:solidFill>
                  <a:schemeClr val="dk1"/>
                </a:solidFill>
              </a:rPr>
              <a:t>…the HABIT of:</a:t>
            </a:r>
            <a:endParaRPr sz="3200" i="1">
              <a:solidFill>
                <a:schemeClr val="dk1"/>
              </a:solidFill>
            </a:endParaRPr>
          </a:p>
          <a:p>
            <a:pPr marL="0" lvl="0" indent="0" algn="ctr" rtl="0">
              <a:lnSpc>
                <a:spcPct val="115000"/>
              </a:lnSpc>
              <a:spcBef>
                <a:spcPts val="0"/>
              </a:spcBef>
              <a:spcAft>
                <a:spcPts val="0"/>
              </a:spcAft>
              <a:buClr>
                <a:schemeClr val="dk1"/>
              </a:buClr>
              <a:buSzPts val="6500"/>
              <a:buFont typeface="Arial"/>
              <a:buNone/>
            </a:pPr>
            <a:r>
              <a:rPr lang="en" sz="6500" b="1" i="1">
                <a:solidFill>
                  <a:srgbClr val="1D1D1D"/>
                </a:solidFill>
              </a:rPr>
              <a:t>Partner/Collaborator</a:t>
            </a:r>
            <a:endParaRPr sz="6500" b="1" i="1">
              <a:solidFill>
                <a:srgbClr val="1D1D1D"/>
              </a:solidFill>
            </a:endParaRPr>
          </a:p>
          <a:p>
            <a:pPr marL="0" lvl="0" indent="0" algn="l" rtl="0">
              <a:spcBef>
                <a:spcPts val="0"/>
              </a:spcBef>
              <a:spcAft>
                <a:spcPts val="0"/>
              </a:spcAft>
              <a:buClr>
                <a:schemeClr val="dk1"/>
              </a:buClr>
              <a:buSzPts val="1400"/>
              <a:buFont typeface="Arial"/>
              <a:buNone/>
            </a:pPr>
            <a:endParaRPr sz="1100">
              <a:solidFill>
                <a:schemeClr val="dk1"/>
              </a:solidFill>
            </a:endParaRPr>
          </a:p>
          <a:p>
            <a:pPr marL="0" lvl="0" indent="0" algn="l" rtl="0">
              <a:spcBef>
                <a:spcPts val="0"/>
              </a:spcBef>
              <a:spcAft>
                <a:spcPts val="0"/>
              </a:spcAft>
              <a:buClr>
                <a:schemeClr val="dk1"/>
              </a:buClr>
              <a:buSzPts val="1400"/>
              <a:buFont typeface="Arial"/>
              <a:buNone/>
            </a:pPr>
            <a:endParaRPr sz="1100">
              <a:solidFill>
                <a:schemeClr val="dk1"/>
              </a:solidFill>
            </a:endParaRPr>
          </a:p>
          <a:p>
            <a:pPr marL="0" lvl="0" indent="0" algn="l" rtl="0">
              <a:spcBef>
                <a:spcPts val="0"/>
              </a:spcBef>
              <a:spcAft>
                <a:spcPts val="0"/>
              </a:spcAft>
              <a:buClr>
                <a:schemeClr val="dk1"/>
              </a:buClr>
              <a:buSzPts val="1400"/>
              <a:buFont typeface="Arial"/>
              <a:buNone/>
            </a:pPr>
            <a:endParaRPr sz="1100">
              <a:solidFill>
                <a:schemeClr val="dk1"/>
              </a:solidFill>
            </a:endParaRPr>
          </a:p>
          <a:p>
            <a:pPr marL="0" lvl="0" indent="0" algn="l" rtl="0">
              <a:spcBef>
                <a:spcPts val="0"/>
              </a:spcBef>
              <a:spcAft>
                <a:spcPts val="0"/>
              </a:spcAft>
              <a:buClr>
                <a:schemeClr val="dk1"/>
              </a:buClr>
              <a:buSzPts val="1400"/>
              <a:buFont typeface="Arial"/>
              <a:buNone/>
            </a:pPr>
            <a:endParaRPr sz="1100">
              <a:solidFill>
                <a:schemeClr val="dk1"/>
              </a:solidFill>
            </a:endParaRPr>
          </a:p>
          <a:p>
            <a:pPr marL="0" lvl="0" indent="0" algn="l" rtl="0">
              <a:spcBef>
                <a:spcPts val="0"/>
              </a:spcBef>
              <a:spcAft>
                <a:spcPts val="0"/>
              </a:spcAft>
              <a:buClr>
                <a:schemeClr val="dk1"/>
              </a:buClr>
              <a:buSzPts val="1400"/>
              <a:buFont typeface="Arial"/>
              <a:buNone/>
            </a:pPr>
            <a:endParaRPr sz="1100">
              <a:solidFill>
                <a:schemeClr val="dk1"/>
              </a:solidFill>
            </a:endParaRPr>
          </a:p>
          <a:p>
            <a:pPr marL="0" lvl="0" indent="0" algn="l" rtl="0">
              <a:spcBef>
                <a:spcPts val="0"/>
              </a:spcBef>
              <a:spcAft>
                <a:spcPts val="0"/>
              </a:spcAft>
              <a:buClr>
                <a:schemeClr val="dk1"/>
              </a:buClr>
              <a:buSzPts val="1400"/>
              <a:buFont typeface="Arial"/>
              <a:buNone/>
            </a:pPr>
            <a:endParaRPr sz="1100">
              <a:solidFill>
                <a:schemeClr val="dk1"/>
              </a:solidFill>
            </a:endParaRPr>
          </a:p>
          <a:p>
            <a:pPr marL="0" lvl="0" indent="0" algn="l" rtl="0">
              <a:spcBef>
                <a:spcPts val="0"/>
              </a:spcBef>
              <a:spcAft>
                <a:spcPts val="0"/>
              </a:spcAft>
              <a:buClr>
                <a:schemeClr val="dk1"/>
              </a:buClr>
              <a:buSzPts val="1400"/>
              <a:buFont typeface="Arial"/>
              <a:buNone/>
            </a:pPr>
            <a:endParaRPr sz="1100">
              <a:solidFill>
                <a:schemeClr val="dk1"/>
              </a:solidFill>
            </a:endParaRPr>
          </a:p>
          <a:p>
            <a:pPr marL="0" lvl="0" indent="0" algn="l" rtl="0">
              <a:spcBef>
                <a:spcPts val="0"/>
              </a:spcBef>
              <a:spcAft>
                <a:spcPts val="0"/>
              </a:spcAft>
              <a:buClr>
                <a:schemeClr val="dk1"/>
              </a:buClr>
              <a:buSzPts val="1400"/>
              <a:buFont typeface="Arial"/>
              <a:buNone/>
            </a:pPr>
            <a:r>
              <a:rPr lang="en" sz="1800" b="1">
                <a:solidFill>
                  <a:schemeClr val="dk1"/>
                </a:solidFill>
              </a:rPr>
              <a:t>Parents are our children’s first, most long-lasting and influential teachers and possess enormous Funds of Knowledge that they bring to the table as parenters and collaborators</a:t>
            </a:r>
            <a:endParaRPr sz="1800" b="1" i="1">
              <a:solidFill>
                <a:srgbClr val="1D1D1D"/>
              </a:solidFill>
            </a:endParaRPr>
          </a:p>
          <a:p>
            <a:pPr marL="0" marR="0" lvl="0" indent="0" algn="l" rtl="0">
              <a:lnSpc>
                <a:spcPct val="115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pic>
        <p:nvPicPr>
          <p:cNvPr id="376" name="Google Shape;376;p57"/>
          <p:cNvPicPr preferRelativeResize="0"/>
          <p:nvPr/>
        </p:nvPicPr>
        <p:blipFill>
          <a:blip r:embed="rId3">
            <a:alphaModFix/>
          </a:blip>
          <a:stretch>
            <a:fillRect/>
          </a:stretch>
        </p:blipFill>
        <p:spPr>
          <a:xfrm>
            <a:off x="2190750" y="2620875"/>
            <a:ext cx="4762500" cy="135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16</a:t>
            </a:fld>
            <a:endParaRPr/>
          </a:p>
        </p:txBody>
      </p:sp>
      <p:sp>
        <p:nvSpPr>
          <p:cNvPr id="382" name="Google Shape;382;p58"/>
          <p:cNvSpPr/>
          <p:nvPr/>
        </p:nvSpPr>
        <p:spPr>
          <a:xfrm>
            <a:off x="1177200" y="133250"/>
            <a:ext cx="7401785" cy="645350"/>
          </a:xfrm>
          <a:prstGeom prst="rect">
            <a:avLst/>
          </a:prstGeom>
        </p:spPr>
        <p:txBody>
          <a:bodyPr>
            <a:prstTxWarp prst="textPlain">
              <a:avLst/>
            </a:prstTxWarp>
          </a:bodyPr>
          <a:lstStyle/>
          <a:p>
            <a:pPr lvl="0" algn="l"/>
            <a:r>
              <a:rPr b="0" i="0">
                <a:ln>
                  <a:noFill/>
                </a:ln>
                <a:solidFill>
                  <a:schemeClr val="lt1"/>
                </a:solidFill>
                <a:latin typeface="Arial Black"/>
              </a:rPr>
              <a:t>As a Partner/Collaborator</a:t>
            </a:r>
          </a:p>
        </p:txBody>
      </p:sp>
      <p:sp>
        <p:nvSpPr>
          <p:cNvPr id="383" name="Google Shape;383;p58"/>
          <p:cNvSpPr txBox="1"/>
          <p:nvPr/>
        </p:nvSpPr>
        <p:spPr>
          <a:xfrm>
            <a:off x="25500" y="1020900"/>
            <a:ext cx="9118500" cy="345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600"/>
              <a:buFont typeface="Arial"/>
              <a:buNone/>
            </a:pPr>
            <a:r>
              <a:rPr lang="en" sz="3200">
                <a:solidFill>
                  <a:schemeClr val="dk1"/>
                </a:solidFill>
              </a:rPr>
              <a:t>The most important thing to do </a:t>
            </a:r>
            <a:endParaRPr sz="3200">
              <a:solidFill>
                <a:schemeClr val="dk1"/>
              </a:solidFill>
            </a:endParaRPr>
          </a:p>
          <a:p>
            <a:pPr marL="0" lvl="0" indent="0" algn="ctr" rtl="0">
              <a:lnSpc>
                <a:spcPct val="100000"/>
              </a:lnSpc>
              <a:spcBef>
                <a:spcPts val="0"/>
              </a:spcBef>
              <a:spcAft>
                <a:spcPts val="0"/>
              </a:spcAft>
              <a:buClr>
                <a:schemeClr val="dk1"/>
              </a:buClr>
              <a:buSzPts val="2600"/>
              <a:buFont typeface="Arial"/>
              <a:buNone/>
            </a:pPr>
            <a:r>
              <a:rPr lang="en" sz="3200">
                <a:solidFill>
                  <a:schemeClr val="dk1"/>
                </a:solidFill>
              </a:rPr>
              <a:t>between home and school </a:t>
            </a:r>
            <a:endParaRPr sz="3200">
              <a:solidFill>
                <a:schemeClr val="dk1"/>
              </a:solidFill>
            </a:endParaRPr>
          </a:p>
          <a:p>
            <a:pPr marL="0" lvl="0" indent="0" algn="ctr" rtl="0">
              <a:lnSpc>
                <a:spcPct val="100000"/>
              </a:lnSpc>
              <a:spcBef>
                <a:spcPts val="0"/>
              </a:spcBef>
              <a:spcAft>
                <a:spcPts val="0"/>
              </a:spcAft>
              <a:buClr>
                <a:schemeClr val="dk1"/>
              </a:buClr>
              <a:buSzPts val="2600"/>
              <a:buFont typeface="Arial"/>
              <a:buNone/>
            </a:pPr>
            <a:r>
              <a:rPr lang="en" sz="3200">
                <a:solidFill>
                  <a:schemeClr val="dk1"/>
                </a:solidFill>
              </a:rPr>
              <a:t>is to focus on developing and maintaining a positive and productive relationship with your child’s teacher and the school’s administrative team!</a:t>
            </a:r>
            <a:endParaRPr sz="3200">
              <a:solidFill>
                <a:schemeClr val="dk1"/>
              </a:solidFill>
            </a:endParaRPr>
          </a:p>
          <a:p>
            <a:pPr marL="0" marR="0" lvl="0" indent="0" algn="ctr"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17</a:t>
            </a:fld>
            <a:endParaRPr/>
          </a:p>
        </p:txBody>
      </p:sp>
      <p:sp>
        <p:nvSpPr>
          <p:cNvPr id="389" name="Google Shape;389;p59"/>
          <p:cNvSpPr/>
          <p:nvPr/>
        </p:nvSpPr>
        <p:spPr>
          <a:xfrm>
            <a:off x="1222575" y="165637"/>
            <a:ext cx="7169452" cy="652632"/>
          </a:xfrm>
          <a:prstGeom prst="rect">
            <a:avLst/>
          </a:prstGeom>
        </p:spPr>
        <p:txBody>
          <a:bodyPr>
            <a:prstTxWarp prst="textPlain">
              <a:avLst/>
            </a:prstTxWarp>
          </a:bodyPr>
          <a:lstStyle/>
          <a:p>
            <a:pPr lvl="0" algn="l"/>
            <a:r>
              <a:rPr b="0"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Black"/>
              </a:rPr>
              <a:t>RELATIONSHIPS</a:t>
            </a:r>
          </a:p>
        </p:txBody>
      </p:sp>
      <p:sp>
        <p:nvSpPr>
          <p:cNvPr id="390" name="Google Shape;390;p59"/>
          <p:cNvSpPr txBox="1"/>
          <p:nvPr/>
        </p:nvSpPr>
        <p:spPr>
          <a:xfrm>
            <a:off x="16050" y="1015575"/>
            <a:ext cx="9111900" cy="360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 sz="3800" b="0" i="0" u="none" strike="noStrike" cap="none">
                <a:solidFill>
                  <a:schemeClr val="dk1"/>
                </a:solidFill>
                <a:latin typeface="Calibri"/>
                <a:ea typeface="Calibri"/>
                <a:cs typeface="Calibri"/>
                <a:sym typeface="Calibri"/>
              </a:rPr>
              <a:t>“Nothing is more important to the success of children than the quality of </a:t>
            </a:r>
            <a:r>
              <a:rPr lang="en" sz="4500" b="1">
                <a:solidFill>
                  <a:schemeClr val="dk1"/>
                </a:solidFill>
                <a:latin typeface="Calibri"/>
                <a:ea typeface="Calibri"/>
                <a:cs typeface="Calibri"/>
                <a:sym typeface="Calibri"/>
              </a:rPr>
              <a:t>                        </a:t>
            </a:r>
            <a:r>
              <a:rPr lang="en" sz="3800" b="0" i="0" u="none" strike="noStrike" cap="none">
                <a:solidFill>
                  <a:schemeClr val="dk1"/>
                </a:solidFill>
                <a:latin typeface="Calibri"/>
                <a:ea typeface="Calibri"/>
                <a:cs typeface="Calibri"/>
                <a:sym typeface="Calibri"/>
              </a:rPr>
              <a:t>between and among students, educators and parents.”</a:t>
            </a:r>
            <a:endParaRPr sz="3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r>
              <a:rPr lang="en" sz="3800" b="0" i="0" u="none" strike="noStrike" cap="none">
                <a:solidFill>
                  <a:schemeClr val="dk1"/>
                </a:solidFill>
                <a:latin typeface="Calibri"/>
                <a:ea typeface="Calibri"/>
                <a:cs typeface="Calibri"/>
                <a:sym typeface="Calibri"/>
              </a:rPr>
              <a:t>		-Dr. James P. Comer, 1970</a:t>
            </a:r>
            <a:endParaRPr sz="3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000" b="0" i="1" u="none" strike="noStrike" cap="none">
              <a:solidFill>
                <a:schemeClr val="dk1"/>
              </a:solidFill>
              <a:latin typeface="Arial"/>
              <a:ea typeface="Arial"/>
              <a:cs typeface="Arial"/>
              <a:sym typeface="Arial"/>
            </a:endParaRPr>
          </a:p>
        </p:txBody>
      </p:sp>
      <p:sp>
        <p:nvSpPr>
          <p:cNvPr id="391" name="Google Shape;391;p59"/>
          <p:cNvSpPr/>
          <p:nvPr/>
        </p:nvSpPr>
        <p:spPr>
          <a:xfrm>
            <a:off x="5591375" y="1863375"/>
            <a:ext cx="3312520" cy="426875"/>
          </a:xfrm>
          <a:prstGeom prst="rect">
            <a:avLst/>
          </a:prstGeom>
        </p:spPr>
        <p:txBody>
          <a:bodyPr>
            <a:prstTxWarp prst="textPlain">
              <a:avLst/>
            </a:prstTxWarp>
          </a:bodyPr>
          <a:lstStyle/>
          <a:p>
            <a:pPr lvl="0" algn="l"/>
            <a:r>
              <a:rPr b="0"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Black"/>
              </a:rPr>
              <a:t>relationships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18</a:t>
            </a:fld>
            <a:endParaRPr/>
          </a:p>
        </p:txBody>
      </p:sp>
      <p:sp>
        <p:nvSpPr>
          <p:cNvPr id="397" name="Google Shape;397;p60"/>
          <p:cNvSpPr/>
          <p:nvPr/>
        </p:nvSpPr>
        <p:spPr>
          <a:xfrm>
            <a:off x="1177200" y="133250"/>
            <a:ext cx="7401785" cy="645350"/>
          </a:xfrm>
          <a:prstGeom prst="rect">
            <a:avLst/>
          </a:prstGeom>
        </p:spPr>
        <p:txBody>
          <a:bodyPr>
            <a:prstTxWarp prst="textPlain">
              <a:avLst/>
            </a:prstTxWarp>
          </a:bodyPr>
          <a:lstStyle/>
          <a:p>
            <a:pPr lvl="0" algn="l"/>
            <a:r>
              <a:rPr b="0" i="0">
                <a:ln>
                  <a:noFill/>
                </a:ln>
                <a:solidFill>
                  <a:schemeClr val="lt1"/>
                </a:solidFill>
                <a:latin typeface="Arial Black"/>
              </a:rPr>
              <a:t>As a Partner/Collaborator</a:t>
            </a:r>
          </a:p>
        </p:txBody>
      </p:sp>
      <p:sp>
        <p:nvSpPr>
          <p:cNvPr id="398" name="Google Shape;398;p60"/>
          <p:cNvSpPr txBox="1"/>
          <p:nvPr/>
        </p:nvSpPr>
        <p:spPr>
          <a:xfrm>
            <a:off x="12750" y="937725"/>
            <a:ext cx="9118500" cy="345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2800">
                <a:solidFill>
                  <a:schemeClr val="dk1"/>
                </a:solidFill>
              </a:rPr>
              <a:t>Learn and know</a:t>
            </a:r>
            <a:r>
              <a:rPr lang="en" sz="2800" i="1">
                <a:solidFill>
                  <a:schemeClr val="dk1"/>
                </a:solidFill>
              </a:rPr>
              <a:t> </a:t>
            </a:r>
            <a:r>
              <a:rPr lang="en" sz="2800">
                <a:solidFill>
                  <a:srgbClr val="1D1D1D"/>
                </a:solidFill>
              </a:rPr>
              <a:t>how to communicate effectively in order to raise, address and resolve concerns in a mutually</a:t>
            </a:r>
            <a:r>
              <a:rPr lang="en" sz="2800">
                <a:solidFill>
                  <a:schemeClr val="dk1"/>
                </a:solidFill>
              </a:rPr>
              <a:t> beneficial way.</a:t>
            </a:r>
            <a:endParaRPr sz="2800">
              <a:solidFill>
                <a:schemeClr val="dk1"/>
              </a:solidFill>
            </a:endParaRPr>
          </a:p>
          <a:p>
            <a:pPr marL="0" lvl="0" indent="0" algn="l" rtl="0">
              <a:lnSpc>
                <a:spcPct val="115000"/>
              </a:lnSpc>
              <a:spcBef>
                <a:spcPts val="0"/>
              </a:spcBef>
              <a:spcAft>
                <a:spcPts val="0"/>
              </a:spcAft>
              <a:buClr>
                <a:schemeClr val="dk1"/>
              </a:buClr>
              <a:buSzPts val="2600"/>
              <a:buFont typeface="Arial"/>
              <a:buNone/>
            </a:pPr>
            <a:r>
              <a:rPr lang="en" sz="2800">
                <a:solidFill>
                  <a:schemeClr val="dk1"/>
                </a:solidFill>
              </a:rPr>
              <a:t>Three main ways exist: </a:t>
            </a:r>
            <a:endParaRPr sz="2800">
              <a:solidFill>
                <a:schemeClr val="dk1"/>
              </a:solidFill>
            </a:endParaRPr>
          </a:p>
          <a:p>
            <a:pPr marL="457200" lvl="0" indent="-406400" algn="l" rtl="0">
              <a:lnSpc>
                <a:spcPct val="115000"/>
              </a:lnSpc>
              <a:spcBef>
                <a:spcPts val="0"/>
              </a:spcBef>
              <a:spcAft>
                <a:spcPts val="0"/>
              </a:spcAft>
              <a:buSzPts val="2800"/>
              <a:buAutoNum type="arabicPeriod"/>
            </a:pPr>
            <a:r>
              <a:rPr lang="en" sz="2800">
                <a:solidFill>
                  <a:schemeClr val="dk1"/>
                </a:solidFill>
              </a:rPr>
              <a:t>Attend and/or ask for a Parent/Teacher Conference</a:t>
            </a:r>
            <a:endParaRPr sz="2800">
              <a:solidFill>
                <a:schemeClr val="dk1"/>
              </a:solidFill>
            </a:endParaRPr>
          </a:p>
          <a:p>
            <a:pPr marL="457200" lvl="0" indent="-406400" algn="l" rtl="0">
              <a:lnSpc>
                <a:spcPct val="115000"/>
              </a:lnSpc>
              <a:spcBef>
                <a:spcPts val="0"/>
              </a:spcBef>
              <a:spcAft>
                <a:spcPts val="0"/>
              </a:spcAft>
              <a:buSzPts val="2800"/>
              <a:buAutoNum type="arabicPeriod"/>
            </a:pPr>
            <a:r>
              <a:rPr lang="en" sz="2800">
                <a:solidFill>
                  <a:schemeClr val="dk1"/>
                </a:solidFill>
              </a:rPr>
              <a:t>Steps for raising concerns between home and school</a:t>
            </a:r>
            <a:endParaRPr sz="2800">
              <a:solidFill>
                <a:schemeClr val="dk1"/>
              </a:solidFill>
            </a:endParaRPr>
          </a:p>
          <a:p>
            <a:pPr marL="457200" lvl="0" indent="-406400" algn="l" rtl="0">
              <a:lnSpc>
                <a:spcPct val="115000"/>
              </a:lnSpc>
              <a:spcBef>
                <a:spcPts val="0"/>
              </a:spcBef>
              <a:spcAft>
                <a:spcPts val="0"/>
              </a:spcAft>
              <a:buSzPts val="2800"/>
              <a:buAutoNum type="arabicPeriod"/>
            </a:pPr>
            <a:r>
              <a:rPr lang="en" sz="2800" u="sng">
                <a:solidFill>
                  <a:schemeClr val="hlink"/>
                </a:solidFill>
                <a:hlinkClick r:id="rId3"/>
              </a:rPr>
              <a:t>A Guide to Addressing Questions and Concerns</a:t>
            </a:r>
            <a:endParaRPr sz="2800">
              <a:solidFill>
                <a:schemeClr val="dk1"/>
              </a:solidFill>
            </a:endParaRPr>
          </a:p>
          <a:p>
            <a:pPr marL="0" marR="0" lvl="0" indent="0" algn="l" rtl="0">
              <a:lnSpc>
                <a:spcPct val="100000"/>
              </a:lnSpc>
              <a:spcBef>
                <a:spcPts val="0"/>
              </a:spcBef>
              <a:spcAft>
                <a:spcPts val="0"/>
              </a:spcAft>
              <a:buClr>
                <a:srgbClr val="000000"/>
              </a:buClr>
              <a:buSzPts val="2600"/>
              <a:buFont typeface="Arial"/>
              <a:buNone/>
            </a:pPr>
            <a:endParaRPr sz="2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19</a:t>
            </a:fld>
            <a:endParaRPr/>
          </a:p>
        </p:txBody>
      </p:sp>
      <p:sp>
        <p:nvSpPr>
          <p:cNvPr id="404" name="Google Shape;404;p61"/>
          <p:cNvSpPr/>
          <p:nvPr/>
        </p:nvSpPr>
        <p:spPr>
          <a:xfrm>
            <a:off x="1151599" y="139650"/>
            <a:ext cx="6515028" cy="609066"/>
          </a:xfrm>
          <a:prstGeom prst="rect">
            <a:avLst/>
          </a:prstGeom>
        </p:spPr>
        <p:txBody>
          <a:bodyPr>
            <a:prstTxWarp prst="textPlain">
              <a:avLst/>
            </a:prstTxWarp>
          </a:bodyPr>
          <a:lstStyle/>
          <a:p>
            <a:pPr lvl="0" algn="l"/>
            <a:r>
              <a:rPr b="0" i="0">
                <a:ln>
                  <a:noFill/>
                </a:ln>
                <a:solidFill>
                  <a:schemeClr val="lt1"/>
                </a:solidFill>
                <a:latin typeface="Arial Black"/>
              </a:rPr>
              <a:t>First 2 Steps for Partnership:</a:t>
            </a:r>
          </a:p>
        </p:txBody>
      </p:sp>
      <p:sp>
        <p:nvSpPr>
          <p:cNvPr id="405" name="Google Shape;405;p61"/>
          <p:cNvSpPr txBox="1"/>
          <p:nvPr/>
        </p:nvSpPr>
        <p:spPr>
          <a:xfrm>
            <a:off x="12750" y="841800"/>
            <a:ext cx="9118500" cy="34599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AutoNum type="arabicPeriod"/>
            </a:pPr>
            <a:r>
              <a:rPr lang="en" sz="2200">
                <a:solidFill>
                  <a:schemeClr val="dk1"/>
                </a:solidFill>
              </a:rPr>
              <a:t>Attend and/or ask for a Parent-Teacher conference</a:t>
            </a:r>
            <a:endParaRPr sz="2200">
              <a:solidFill>
                <a:schemeClr val="dk1"/>
              </a:solidFill>
            </a:endParaRPr>
          </a:p>
          <a:p>
            <a:pPr marL="457200" lvl="0" indent="-368300" algn="l" rtl="0">
              <a:spcBef>
                <a:spcPts val="0"/>
              </a:spcBef>
              <a:spcAft>
                <a:spcPts val="0"/>
              </a:spcAft>
              <a:buClr>
                <a:schemeClr val="dk1"/>
              </a:buClr>
              <a:buSzPts val="2200"/>
              <a:buAutoNum type="arabicPeriod"/>
            </a:pPr>
            <a:r>
              <a:rPr lang="en" sz="2200">
                <a:solidFill>
                  <a:schemeClr val="dk1"/>
                </a:solidFill>
              </a:rPr>
              <a:t>Report any student focused concern to the staff where the concern originated: (Teacher, then Professional School Counselor, then Assistant Principal, then Principal)</a:t>
            </a:r>
            <a:endParaRPr sz="2200">
              <a:solidFill>
                <a:schemeClr val="dk1"/>
              </a:solidFill>
            </a:endParaRPr>
          </a:p>
          <a:p>
            <a:pPr marL="914400" lvl="1" indent="-368300" algn="l" rtl="0">
              <a:spcBef>
                <a:spcPts val="0"/>
              </a:spcBef>
              <a:spcAft>
                <a:spcPts val="0"/>
              </a:spcAft>
              <a:buClr>
                <a:schemeClr val="dk1"/>
              </a:buClr>
              <a:buSzPts val="2200"/>
              <a:buAutoNum type="alphaLcPeriod"/>
            </a:pPr>
            <a:r>
              <a:rPr lang="en" sz="2200">
                <a:solidFill>
                  <a:schemeClr val="dk1"/>
                </a:solidFill>
              </a:rPr>
              <a:t>If unresolved at the school, contact the next level staff supervisor: (Instructional Director, then Associate Superintendent)</a:t>
            </a:r>
            <a:endParaRPr sz="2200">
              <a:solidFill>
                <a:schemeClr val="dk1"/>
              </a:solidFill>
            </a:endParaRPr>
          </a:p>
          <a:p>
            <a:pPr marL="914400" lvl="1" indent="-368300" algn="l" rtl="0">
              <a:spcBef>
                <a:spcPts val="0"/>
              </a:spcBef>
              <a:spcAft>
                <a:spcPts val="0"/>
              </a:spcAft>
              <a:buClr>
                <a:schemeClr val="dk1"/>
              </a:buClr>
              <a:buSzPts val="2200"/>
              <a:buAutoNum type="alphaLcPeriod"/>
            </a:pPr>
            <a:r>
              <a:rPr lang="en" sz="2200">
                <a:solidFill>
                  <a:schemeClr val="dk1"/>
                </a:solidFill>
              </a:rPr>
              <a:t>If still unresolved, submit a letter of concern or call to the Office of the </a:t>
            </a:r>
            <a:r>
              <a:rPr lang="en" sz="2200">
                <a:solidFill>
                  <a:schemeClr val="dk1"/>
                </a:solidFill>
                <a:highlight>
                  <a:srgbClr val="FFFFFF"/>
                </a:highlight>
              </a:rPr>
              <a:t>Chief of School Support and School Leadership </a:t>
            </a:r>
            <a:r>
              <a:rPr lang="en" sz="2200">
                <a:solidFill>
                  <a:schemeClr val="dk1"/>
                </a:solidFill>
              </a:rPr>
              <a:t>via web: </a:t>
            </a:r>
            <a:r>
              <a:rPr lang="en" sz="2200" u="sng">
                <a:solidFill>
                  <a:schemeClr val="hlink"/>
                </a:solidFill>
                <a:hlinkClick r:id="rId3"/>
              </a:rPr>
              <a:t>https://www.pgcps.org/offices/superintendent/executive-cabinet/dr.-rahshene-davis</a:t>
            </a:r>
            <a:r>
              <a:rPr lang="en" sz="2200">
                <a:solidFill>
                  <a:schemeClr val="dk1"/>
                </a:solidFill>
              </a:rPr>
              <a:t> or call 301-952-6575</a:t>
            </a:r>
            <a:endParaRPr sz="2200">
              <a:solidFill>
                <a:schemeClr val="dk1"/>
              </a:solidFill>
            </a:endParaRPr>
          </a:p>
          <a:p>
            <a:pPr marL="0" marR="0" lvl="0" indent="0" algn="l" rtl="0">
              <a:lnSpc>
                <a:spcPct val="100000"/>
              </a:lnSpc>
              <a:spcBef>
                <a:spcPts val="0"/>
              </a:spcBef>
              <a:spcAft>
                <a:spcPts val="0"/>
              </a:spcAft>
              <a:buClr>
                <a:srgbClr val="000000"/>
              </a:buClr>
              <a:buSzPts val="2600"/>
              <a:buFont typeface="Arial"/>
              <a:buNone/>
            </a:pPr>
            <a:endParaRPr sz="31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1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4"/>
          <p:cNvSpPr txBox="1">
            <a:spLocks noGrp="1"/>
          </p:cNvSpPr>
          <p:nvPr>
            <p:ph type="title"/>
          </p:nvPr>
        </p:nvSpPr>
        <p:spPr>
          <a:xfrm>
            <a:off x="1214875" y="57000"/>
            <a:ext cx="7817700" cy="806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700"/>
              <a:buFont typeface="Noto Sans Symbols"/>
              <a:buNone/>
            </a:pPr>
            <a:r>
              <a:rPr lang="en" sz="2400" b="1"/>
              <a:t>SERVICIOS DE INTERPRETACIÓN INTERPRETING SERVICES</a:t>
            </a:r>
            <a:endParaRPr sz="3540"/>
          </a:p>
        </p:txBody>
      </p:sp>
      <p:sp>
        <p:nvSpPr>
          <p:cNvPr id="259" name="Google Shape;259;p4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a:t>
            </a:fld>
            <a:endParaRPr/>
          </a:p>
        </p:txBody>
      </p:sp>
      <p:sp>
        <p:nvSpPr>
          <p:cNvPr id="260" name="Google Shape;260;p44"/>
          <p:cNvSpPr txBox="1"/>
          <p:nvPr/>
        </p:nvSpPr>
        <p:spPr>
          <a:xfrm>
            <a:off x="1335250" y="957600"/>
            <a:ext cx="7732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b="1">
              <a:latin typeface="Calibri"/>
              <a:ea typeface="Calibri"/>
              <a:cs typeface="Calibri"/>
              <a:sym typeface="Calibri"/>
            </a:endParaRPr>
          </a:p>
        </p:txBody>
      </p:sp>
      <p:sp>
        <p:nvSpPr>
          <p:cNvPr id="261" name="Google Shape;261;p44"/>
          <p:cNvSpPr txBox="1"/>
          <p:nvPr/>
        </p:nvSpPr>
        <p:spPr>
          <a:xfrm>
            <a:off x="1176175" y="957600"/>
            <a:ext cx="7967700" cy="1329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Clr>
                <a:schemeClr val="dk1"/>
              </a:buClr>
              <a:buSzPts val="935"/>
              <a:buFont typeface="Arial"/>
              <a:buNone/>
            </a:pPr>
            <a:r>
              <a:rPr lang="en" sz="1300" b="1">
                <a:solidFill>
                  <a:srgbClr val="222222"/>
                </a:solidFill>
                <a:highlight>
                  <a:schemeClr val="lt1"/>
                </a:highlight>
              </a:rPr>
              <a:t>Tonight’s Simultaneous Interpreter: / Intérprete simultánea de esta noche: </a:t>
            </a:r>
            <a:r>
              <a:rPr lang="en">
                <a:solidFill>
                  <a:srgbClr val="222222"/>
                </a:solidFill>
                <a:highlight>
                  <a:srgbClr val="FFFFFF"/>
                </a:highlight>
                <a:latin typeface="Georgia"/>
                <a:ea typeface="Georgia"/>
                <a:cs typeface="Georgia"/>
                <a:sym typeface="Georgia"/>
              </a:rPr>
              <a:t>Iliana Stivason - </a:t>
            </a:r>
            <a:r>
              <a:rPr lang="en">
                <a:solidFill>
                  <a:srgbClr val="1155CC"/>
                </a:solidFill>
                <a:highlight>
                  <a:srgbClr val="FFFFFF"/>
                </a:highlight>
                <a:latin typeface="Georgia"/>
                <a:ea typeface="Georgia"/>
                <a:cs typeface="Georgia"/>
                <a:sym typeface="Georgia"/>
              </a:rPr>
              <a:t>iliana.stivason@pgcps.org</a:t>
            </a:r>
            <a:endParaRPr sz="1300">
              <a:solidFill>
                <a:srgbClr val="1155CC"/>
              </a:solidFill>
              <a:highlight>
                <a:schemeClr val="lt1"/>
              </a:highlight>
            </a:endParaRPr>
          </a:p>
          <a:p>
            <a:pPr marL="0" marR="0" lvl="0" indent="0" algn="l" rtl="0">
              <a:lnSpc>
                <a:spcPct val="100000"/>
              </a:lnSpc>
              <a:spcBef>
                <a:spcPts val="0"/>
              </a:spcBef>
              <a:spcAft>
                <a:spcPts val="0"/>
              </a:spcAft>
              <a:buClr>
                <a:schemeClr val="dk1"/>
              </a:buClr>
              <a:buSzPts val="1100"/>
              <a:buFont typeface="Arial"/>
              <a:buNone/>
            </a:pPr>
            <a:r>
              <a:rPr lang="en" sz="1300" b="1" i="0" u="sng" strike="noStrike" cap="none">
                <a:solidFill>
                  <a:srgbClr val="222222"/>
                </a:solidFill>
                <a:latin typeface="Roboto Slab"/>
                <a:ea typeface="Roboto Slab"/>
                <a:cs typeface="Roboto Slab"/>
                <a:sym typeface="Roboto Slab"/>
              </a:rPr>
              <a:t>On a computer-</a:t>
            </a:r>
            <a:r>
              <a:rPr lang="en" sz="1300" b="1" i="0" u="none" strike="noStrike" cap="none">
                <a:solidFill>
                  <a:srgbClr val="222222"/>
                </a:solidFill>
                <a:latin typeface="Roboto Slab"/>
                <a:ea typeface="Roboto Slab"/>
                <a:cs typeface="Roboto Slab"/>
                <a:sym typeface="Roboto Slab"/>
              </a:rPr>
              <a:t>- </a:t>
            </a:r>
            <a:r>
              <a:rPr lang="en" sz="1300" b="0" i="0" u="none" strike="noStrike" cap="none">
                <a:solidFill>
                  <a:srgbClr val="222222"/>
                </a:solidFill>
                <a:latin typeface="Roboto Slab"/>
                <a:ea typeface="Roboto Slab"/>
                <a:cs typeface="Roboto Slab"/>
                <a:sym typeface="Roboto Slab"/>
              </a:rPr>
              <a:t>At the bottom of the screen will be an interpretation globe.  Click that globe and then select </a:t>
            </a:r>
            <a:r>
              <a:rPr lang="en" sz="1300" b="0" i="1" u="none" strike="noStrike" cap="none">
                <a:solidFill>
                  <a:srgbClr val="222222"/>
                </a:solidFill>
                <a:latin typeface="Roboto Slab"/>
                <a:ea typeface="Roboto Slab"/>
                <a:cs typeface="Roboto Slab"/>
                <a:sym typeface="Roboto Slab"/>
              </a:rPr>
              <a:t>Spanish.</a:t>
            </a:r>
            <a:endParaRPr sz="1300" b="0" i="1" u="none" strike="noStrike" cap="none">
              <a:solidFill>
                <a:srgbClr val="222222"/>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1100"/>
              <a:buFont typeface="Arial"/>
              <a:buNone/>
            </a:pPr>
            <a:r>
              <a:rPr lang="en" sz="1300" b="1" i="0" u="sng" strike="noStrike" cap="none">
                <a:solidFill>
                  <a:srgbClr val="222222"/>
                </a:solidFill>
                <a:latin typeface="Roboto Slab"/>
                <a:ea typeface="Roboto Slab"/>
                <a:cs typeface="Roboto Slab"/>
                <a:sym typeface="Roboto Slab"/>
              </a:rPr>
              <a:t>En una computadora</a:t>
            </a:r>
            <a:r>
              <a:rPr lang="en" sz="1300" b="1" i="0" u="none" strike="noStrike" cap="none">
                <a:solidFill>
                  <a:srgbClr val="222222"/>
                </a:solidFill>
                <a:latin typeface="Roboto Slab"/>
                <a:ea typeface="Roboto Slab"/>
                <a:cs typeface="Roboto Slab"/>
                <a:sym typeface="Roboto Slab"/>
              </a:rPr>
              <a:t>--</a:t>
            </a:r>
            <a:r>
              <a:rPr lang="en" sz="1300" b="0" i="0" u="none" strike="noStrike" cap="none">
                <a:solidFill>
                  <a:srgbClr val="222222"/>
                </a:solidFill>
                <a:latin typeface="Roboto Slab"/>
                <a:ea typeface="Roboto Slab"/>
                <a:cs typeface="Roboto Slab"/>
                <a:sym typeface="Roboto Slab"/>
              </a:rPr>
              <a:t> En la parte baja de la pantalla habrá un globo de interpretación.  Haga clic en ese globo y seleccione "Spanish."</a:t>
            </a:r>
            <a:endParaRPr sz="1300" b="0" i="0" u="none" strike="noStrike" cap="none">
              <a:solidFill>
                <a:srgbClr val="222222"/>
              </a:solidFill>
              <a:latin typeface="Roboto Slab"/>
              <a:ea typeface="Roboto Slab"/>
              <a:cs typeface="Roboto Slab"/>
              <a:sym typeface="Roboto Slab"/>
            </a:endParaRPr>
          </a:p>
        </p:txBody>
      </p:sp>
      <p:sp>
        <p:nvSpPr>
          <p:cNvPr id="262" name="Google Shape;262;p44"/>
          <p:cNvSpPr txBox="1"/>
          <p:nvPr/>
        </p:nvSpPr>
        <p:spPr>
          <a:xfrm>
            <a:off x="1214275" y="2118141"/>
            <a:ext cx="77802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sng" strike="noStrike" cap="none">
                <a:solidFill>
                  <a:srgbClr val="222222"/>
                </a:solidFill>
                <a:latin typeface="Roboto Slab"/>
                <a:ea typeface="Roboto Slab"/>
                <a:cs typeface="Roboto Slab"/>
                <a:sym typeface="Roboto Slab"/>
              </a:rPr>
              <a:t>On a mobile device</a:t>
            </a:r>
            <a:r>
              <a:rPr lang="en" sz="1300" b="1" i="0" u="none" strike="noStrike" cap="none">
                <a:solidFill>
                  <a:srgbClr val="222222"/>
                </a:solidFill>
                <a:latin typeface="Roboto Slab"/>
                <a:ea typeface="Roboto Slab"/>
                <a:cs typeface="Roboto Slab"/>
                <a:sym typeface="Roboto Slab"/>
              </a:rPr>
              <a:t>-- </a:t>
            </a:r>
            <a:r>
              <a:rPr lang="en" sz="1300" b="0" i="0" u="none" strike="noStrike" cap="none">
                <a:solidFill>
                  <a:srgbClr val="222222"/>
                </a:solidFill>
                <a:latin typeface="Roboto Slab"/>
                <a:ea typeface="Roboto Slab"/>
                <a:cs typeface="Roboto Slab"/>
                <a:sym typeface="Roboto Slab"/>
              </a:rPr>
              <a:t>At the bottom of the screen, tap the </a:t>
            </a:r>
            <a:r>
              <a:rPr lang="en" sz="1300" b="0" i="0" u="none" strike="noStrike" cap="none">
                <a:solidFill>
                  <a:srgbClr val="202124"/>
                </a:solidFill>
                <a:latin typeface="Roboto Slab"/>
                <a:ea typeface="Roboto Slab"/>
                <a:cs typeface="Roboto Slab"/>
                <a:sym typeface="Roboto Slab"/>
              </a:rPr>
              <a:t>ellipses icon on the bottom right (</a:t>
            </a:r>
            <a:r>
              <a:rPr lang="en" sz="1300" b="1" i="0" u="none" strike="noStrike" cap="none">
                <a:solidFill>
                  <a:srgbClr val="202124"/>
                </a:solidFill>
                <a:latin typeface="Roboto Slab"/>
                <a:ea typeface="Roboto Slab"/>
                <a:cs typeface="Roboto Slab"/>
                <a:sym typeface="Roboto Slab"/>
              </a:rPr>
              <a:t>...</a:t>
            </a:r>
            <a:r>
              <a:rPr lang="en" sz="1300" b="0" i="0" u="none" strike="noStrike" cap="none">
                <a:solidFill>
                  <a:srgbClr val="202124"/>
                </a:solidFill>
                <a:latin typeface="Roboto Slab"/>
                <a:ea typeface="Roboto Slab"/>
                <a:cs typeface="Roboto Slab"/>
                <a:sym typeface="Roboto Slab"/>
              </a:rPr>
              <a:t>).</a:t>
            </a:r>
            <a:endParaRPr sz="1300" b="0" i="0" u="none" strike="noStrike" cap="none">
              <a:solidFill>
                <a:srgbClr val="202124"/>
              </a:solidFill>
              <a:latin typeface="Roboto Slab"/>
              <a:ea typeface="Roboto Slab"/>
              <a:cs typeface="Roboto Slab"/>
              <a:sym typeface="Roboto Slab"/>
            </a:endParaRPr>
          </a:p>
          <a:p>
            <a:pPr marL="457200" marR="0" lvl="0" indent="-311150" algn="l" rtl="0">
              <a:lnSpc>
                <a:spcPct val="100000"/>
              </a:lnSpc>
              <a:spcBef>
                <a:spcPts val="0"/>
              </a:spcBef>
              <a:spcAft>
                <a:spcPts val="0"/>
              </a:spcAft>
              <a:buClr>
                <a:srgbClr val="202124"/>
              </a:buClr>
              <a:buSzPts val="1300"/>
              <a:buFont typeface="Roboto Slab"/>
              <a:buChar char="●"/>
            </a:pPr>
            <a:r>
              <a:rPr lang="en" sz="1300" b="0" i="0" u="none" strike="noStrike" cap="none">
                <a:solidFill>
                  <a:srgbClr val="202124"/>
                </a:solidFill>
                <a:latin typeface="Roboto Slab"/>
                <a:ea typeface="Roboto Slab"/>
                <a:cs typeface="Roboto Slab"/>
                <a:sym typeface="Roboto Slab"/>
              </a:rPr>
              <a:t>Tap </a:t>
            </a:r>
            <a:r>
              <a:rPr lang="en" sz="1300" b="0" i="1" u="none" strike="noStrike" cap="none">
                <a:solidFill>
                  <a:srgbClr val="202124"/>
                </a:solidFill>
                <a:latin typeface="Roboto Slab"/>
                <a:ea typeface="Roboto Slab"/>
                <a:cs typeface="Roboto Slab"/>
                <a:sym typeface="Roboto Slab"/>
              </a:rPr>
              <a:t>Language Interpretation</a:t>
            </a:r>
            <a:r>
              <a:rPr lang="en" sz="1300" b="0" i="0" u="none" strike="noStrike" cap="none">
                <a:solidFill>
                  <a:srgbClr val="202124"/>
                </a:solidFill>
                <a:latin typeface="Roboto Slab"/>
                <a:ea typeface="Roboto Slab"/>
                <a:cs typeface="Roboto Slab"/>
                <a:sym typeface="Roboto Slab"/>
              </a:rPr>
              <a:t>.</a:t>
            </a:r>
            <a:endParaRPr sz="1300" b="0" i="0" u="none" strike="noStrike" cap="none">
              <a:solidFill>
                <a:srgbClr val="202124"/>
              </a:solidFill>
              <a:latin typeface="Roboto Slab"/>
              <a:ea typeface="Roboto Slab"/>
              <a:cs typeface="Roboto Slab"/>
              <a:sym typeface="Roboto Slab"/>
            </a:endParaRPr>
          </a:p>
          <a:p>
            <a:pPr marL="457200" marR="0" lvl="0" indent="-311150" algn="l" rtl="0">
              <a:lnSpc>
                <a:spcPct val="100000"/>
              </a:lnSpc>
              <a:spcBef>
                <a:spcPts val="0"/>
              </a:spcBef>
              <a:spcAft>
                <a:spcPts val="0"/>
              </a:spcAft>
              <a:buClr>
                <a:srgbClr val="202124"/>
              </a:buClr>
              <a:buSzPts val="1300"/>
              <a:buFont typeface="Roboto Slab"/>
              <a:buChar char="●"/>
            </a:pPr>
            <a:r>
              <a:rPr lang="en" sz="1300" b="0" i="0" u="none" strike="noStrike" cap="none">
                <a:solidFill>
                  <a:srgbClr val="202124"/>
                </a:solidFill>
                <a:latin typeface="Roboto Slab"/>
                <a:ea typeface="Roboto Slab"/>
                <a:cs typeface="Roboto Slab"/>
                <a:sym typeface="Roboto Slab"/>
              </a:rPr>
              <a:t>Tap </a:t>
            </a:r>
            <a:r>
              <a:rPr lang="en" sz="1300" b="0" i="1" u="none" strike="noStrike" cap="none">
                <a:solidFill>
                  <a:srgbClr val="202124"/>
                </a:solidFill>
                <a:latin typeface="Roboto Slab"/>
                <a:ea typeface="Roboto Slab"/>
                <a:cs typeface="Roboto Slab"/>
                <a:sym typeface="Roboto Slab"/>
              </a:rPr>
              <a:t>Spanish.</a:t>
            </a:r>
            <a:endParaRPr sz="1300" b="0" i="1" u="none" strike="noStrike" cap="none">
              <a:solidFill>
                <a:srgbClr val="202124"/>
              </a:solidFill>
              <a:latin typeface="Roboto Slab"/>
              <a:ea typeface="Roboto Slab"/>
              <a:cs typeface="Roboto Slab"/>
              <a:sym typeface="Roboto Slab"/>
            </a:endParaRPr>
          </a:p>
          <a:p>
            <a:pPr marL="0" marR="0" lvl="0" indent="0" algn="l" rtl="0">
              <a:lnSpc>
                <a:spcPct val="100000"/>
              </a:lnSpc>
              <a:spcBef>
                <a:spcPts val="0"/>
              </a:spcBef>
              <a:spcAft>
                <a:spcPts val="0"/>
              </a:spcAft>
              <a:buClr>
                <a:srgbClr val="000000"/>
              </a:buClr>
              <a:buSzPts val="1300"/>
              <a:buFont typeface="Arial"/>
              <a:buNone/>
            </a:pPr>
            <a:r>
              <a:rPr lang="en" sz="1300" b="1" i="0" u="sng" strike="noStrike" cap="none">
                <a:solidFill>
                  <a:srgbClr val="222222"/>
                </a:solidFill>
                <a:latin typeface="Roboto Slab"/>
                <a:ea typeface="Roboto Slab"/>
                <a:cs typeface="Roboto Slab"/>
                <a:sym typeface="Roboto Slab"/>
              </a:rPr>
              <a:t>En un dispositivo móvil</a:t>
            </a:r>
            <a:r>
              <a:rPr lang="en" sz="1300" b="1" i="0" u="none" strike="noStrike" cap="none">
                <a:solidFill>
                  <a:srgbClr val="222222"/>
                </a:solidFill>
                <a:latin typeface="Roboto Slab"/>
                <a:ea typeface="Roboto Slab"/>
                <a:cs typeface="Roboto Slab"/>
                <a:sym typeface="Roboto Slab"/>
              </a:rPr>
              <a:t>-- </a:t>
            </a:r>
            <a:r>
              <a:rPr lang="en" sz="1300" b="0" i="0" u="none" strike="noStrike" cap="none">
                <a:solidFill>
                  <a:srgbClr val="222222"/>
                </a:solidFill>
                <a:latin typeface="Roboto Slab"/>
                <a:ea typeface="Roboto Slab"/>
                <a:cs typeface="Roboto Slab"/>
                <a:sym typeface="Roboto Slab"/>
              </a:rPr>
              <a:t>En la parte baja de la pantalla, toca el icono de elipses en la parte baja derecha (...). </a:t>
            </a:r>
            <a:endParaRPr sz="1300" b="0" i="0" u="none" strike="noStrike" cap="none">
              <a:solidFill>
                <a:srgbClr val="222222"/>
              </a:solidFill>
              <a:latin typeface="Roboto Slab"/>
              <a:ea typeface="Roboto Slab"/>
              <a:cs typeface="Roboto Slab"/>
              <a:sym typeface="Roboto Slab"/>
            </a:endParaRPr>
          </a:p>
          <a:p>
            <a:pPr marL="457200" marR="0" lvl="0" indent="-311150" algn="l" rtl="0">
              <a:lnSpc>
                <a:spcPct val="100000"/>
              </a:lnSpc>
              <a:spcBef>
                <a:spcPts val="0"/>
              </a:spcBef>
              <a:spcAft>
                <a:spcPts val="0"/>
              </a:spcAft>
              <a:buClr>
                <a:srgbClr val="222222"/>
              </a:buClr>
              <a:buSzPts val="1300"/>
              <a:buFont typeface="Roboto Slab"/>
              <a:buChar char="●"/>
            </a:pPr>
            <a:r>
              <a:rPr lang="en" sz="1300" b="0" i="0" u="none" strike="noStrike" cap="none">
                <a:solidFill>
                  <a:srgbClr val="222222"/>
                </a:solidFill>
                <a:latin typeface="Roboto Slab"/>
                <a:ea typeface="Roboto Slab"/>
                <a:cs typeface="Roboto Slab"/>
                <a:sym typeface="Roboto Slab"/>
              </a:rPr>
              <a:t>Toque </a:t>
            </a:r>
            <a:r>
              <a:rPr lang="en" sz="1300" b="0" i="1" u="none" strike="noStrike" cap="none">
                <a:solidFill>
                  <a:srgbClr val="222222"/>
                </a:solidFill>
                <a:latin typeface="Roboto Slab"/>
                <a:ea typeface="Roboto Slab"/>
                <a:cs typeface="Roboto Slab"/>
                <a:sym typeface="Roboto Slab"/>
              </a:rPr>
              <a:t>Language Interpretation</a:t>
            </a:r>
            <a:r>
              <a:rPr lang="en" sz="1300" b="0" i="0" u="none" strike="noStrike" cap="none">
                <a:solidFill>
                  <a:srgbClr val="222222"/>
                </a:solidFill>
                <a:latin typeface="Roboto Slab"/>
                <a:ea typeface="Roboto Slab"/>
                <a:cs typeface="Roboto Slab"/>
                <a:sym typeface="Roboto Slab"/>
              </a:rPr>
              <a:t>.</a:t>
            </a:r>
            <a:endParaRPr sz="1300" b="0" i="0" u="none" strike="noStrike" cap="none">
              <a:solidFill>
                <a:srgbClr val="222222"/>
              </a:solidFill>
              <a:latin typeface="Roboto Slab"/>
              <a:ea typeface="Roboto Slab"/>
              <a:cs typeface="Roboto Slab"/>
              <a:sym typeface="Roboto Slab"/>
            </a:endParaRPr>
          </a:p>
          <a:p>
            <a:pPr marL="457200" marR="0" lvl="0" indent="-311150" algn="l" rtl="0">
              <a:lnSpc>
                <a:spcPct val="100000"/>
              </a:lnSpc>
              <a:spcBef>
                <a:spcPts val="0"/>
              </a:spcBef>
              <a:spcAft>
                <a:spcPts val="0"/>
              </a:spcAft>
              <a:buClr>
                <a:srgbClr val="222222"/>
              </a:buClr>
              <a:buSzPts val="1300"/>
              <a:buFont typeface="Roboto Slab"/>
              <a:buChar char="●"/>
            </a:pPr>
            <a:r>
              <a:rPr lang="en" sz="1300" b="0" i="0" u="none" strike="noStrike" cap="none">
                <a:solidFill>
                  <a:srgbClr val="222222"/>
                </a:solidFill>
                <a:latin typeface="Roboto Slab"/>
                <a:ea typeface="Roboto Slab"/>
                <a:cs typeface="Roboto Slab"/>
                <a:sym typeface="Roboto Slab"/>
              </a:rPr>
              <a:t>Toque </a:t>
            </a:r>
            <a:r>
              <a:rPr lang="en" sz="1300" b="0" i="1" u="none" strike="noStrike" cap="none">
                <a:solidFill>
                  <a:srgbClr val="222222"/>
                </a:solidFill>
                <a:latin typeface="Roboto Slab"/>
                <a:ea typeface="Roboto Slab"/>
                <a:cs typeface="Roboto Slab"/>
                <a:sym typeface="Roboto Slab"/>
              </a:rPr>
              <a:t>Spanish</a:t>
            </a:r>
            <a:endParaRPr sz="1300" b="0" i="0" u="none" strike="noStrike" cap="none">
              <a:solidFill>
                <a:srgbClr val="222222"/>
              </a:solidFill>
              <a:latin typeface="Roboto Slab"/>
              <a:ea typeface="Roboto Slab"/>
              <a:cs typeface="Roboto Slab"/>
              <a:sym typeface="Roboto Slab"/>
            </a:endParaRPr>
          </a:p>
        </p:txBody>
      </p:sp>
      <p:cxnSp>
        <p:nvCxnSpPr>
          <p:cNvPr id="263" name="Google Shape;263;p44"/>
          <p:cNvCxnSpPr/>
          <p:nvPr/>
        </p:nvCxnSpPr>
        <p:spPr>
          <a:xfrm rot="10800000" flipH="1">
            <a:off x="1" y="2009683"/>
            <a:ext cx="9151800" cy="900"/>
          </a:xfrm>
          <a:prstGeom prst="straightConnector1">
            <a:avLst/>
          </a:prstGeom>
          <a:noFill/>
          <a:ln w="9525" cap="flat" cmpd="sng">
            <a:solidFill>
              <a:srgbClr val="7F7F7F"/>
            </a:solidFill>
            <a:prstDash val="dot"/>
            <a:round/>
            <a:headEnd type="none" w="sm" len="sm"/>
            <a:tailEnd type="none" w="sm" len="sm"/>
          </a:ln>
        </p:spPr>
      </p:cxnSp>
      <p:cxnSp>
        <p:nvCxnSpPr>
          <p:cNvPr id="264" name="Google Shape;264;p44"/>
          <p:cNvCxnSpPr/>
          <p:nvPr/>
        </p:nvCxnSpPr>
        <p:spPr>
          <a:xfrm rot="10800000" flipH="1">
            <a:off x="-3899" y="3550208"/>
            <a:ext cx="9151800" cy="900"/>
          </a:xfrm>
          <a:prstGeom prst="straightConnector1">
            <a:avLst/>
          </a:prstGeom>
          <a:noFill/>
          <a:ln w="9525" cap="flat" cmpd="sng">
            <a:solidFill>
              <a:srgbClr val="7F7F7F"/>
            </a:solidFill>
            <a:prstDash val="dot"/>
            <a:round/>
            <a:headEnd type="none" w="sm" len="sm"/>
            <a:tailEnd type="none" w="sm" len="sm"/>
          </a:ln>
        </p:spPr>
      </p:cxnSp>
      <p:sp>
        <p:nvSpPr>
          <p:cNvPr id="265" name="Google Shape;265;p44"/>
          <p:cNvSpPr txBox="1"/>
          <p:nvPr/>
        </p:nvSpPr>
        <p:spPr>
          <a:xfrm>
            <a:off x="774176" y="3550192"/>
            <a:ext cx="68517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1800" b="0" i="1" u="none" strike="noStrike" cap="none">
                <a:solidFill>
                  <a:schemeClr val="dk1"/>
                </a:solidFill>
                <a:latin typeface="Roboto Slab"/>
                <a:ea typeface="Roboto Slab"/>
                <a:cs typeface="Roboto Slab"/>
                <a:sym typeface="Roboto Slab"/>
              </a:rPr>
              <a:t>Simultaneous interpretation is available in Spanish.</a:t>
            </a:r>
            <a:endParaRPr sz="1800" b="0" i="0" u="none" strike="noStrike" cap="none">
              <a:solidFill>
                <a:srgbClr val="000000"/>
              </a:solidFill>
              <a:latin typeface="Roboto Slab"/>
              <a:ea typeface="Roboto Slab"/>
              <a:cs typeface="Roboto Slab"/>
              <a:sym typeface="Roboto Slab"/>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Roboto Slab"/>
                <a:ea typeface="Roboto Slab"/>
                <a:cs typeface="Roboto Slab"/>
                <a:sym typeface="Roboto Slab"/>
              </a:rPr>
              <a:t>La interpretación simultánea está disponible en </a:t>
            </a:r>
            <a:r>
              <a:rPr lang="en" sz="1800" b="0" i="0" u="none" strike="noStrike" cap="none">
                <a:solidFill>
                  <a:schemeClr val="dk1"/>
                </a:solidFill>
                <a:latin typeface="Roboto Slab"/>
                <a:ea typeface="Roboto Slab"/>
                <a:cs typeface="Roboto Slab"/>
                <a:sym typeface="Roboto Slab"/>
              </a:rPr>
              <a:t>español.</a:t>
            </a:r>
            <a:endParaRPr sz="1800" b="0" i="0" u="none" strike="noStrike" cap="none">
              <a:solidFill>
                <a:srgbClr val="000000"/>
              </a:solidFill>
              <a:latin typeface="Roboto Slab"/>
              <a:ea typeface="Roboto Slab"/>
              <a:cs typeface="Roboto Slab"/>
              <a:sym typeface="Roboto Slab"/>
            </a:endParaRPr>
          </a:p>
        </p:txBody>
      </p:sp>
      <p:pic>
        <p:nvPicPr>
          <p:cNvPr id="266" name="Google Shape;266;p44"/>
          <p:cNvPicPr preferRelativeResize="0"/>
          <p:nvPr/>
        </p:nvPicPr>
        <p:blipFill rotWithShape="1">
          <a:blip r:embed="rId3">
            <a:alphaModFix/>
          </a:blip>
          <a:srcRect/>
          <a:stretch/>
        </p:blipFill>
        <p:spPr>
          <a:xfrm>
            <a:off x="0" y="4203722"/>
            <a:ext cx="9144002" cy="563550"/>
          </a:xfrm>
          <a:prstGeom prst="rect">
            <a:avLst/>
          </a:prstGeom>
          <a:noFill/>
          <a:ln>
            <a:noFill/>
          </a:ln>
        </p:spPr>
      </p:pic>
      <p:cxnSp>
        <p:nvCxnSpPr>
          <p:cNvPr id="267" name="Google Shape;267;p44"/>
          <p:cNvCxnSpPr/>
          <p:nvPr/>
        </p:nvCxnSpPr>
        <p:spPr>
          <a:xfrm>
            <a:off x="7382107" y="4004637"/>
            <a:ext cx="850500" cy="285600"/>
          </a:xfrm>
          <a:prstGeom prst="straightConnector1">
            <a:avLst/>
          </a:prstGeom>
          <a:noFill/>
          <a:ln w="38100" cap="flat" cmpd="sng">
            <a:solidFill>
              <a:srgbClr val="0000FF"/>
            </a:solidFill>
            <a:prstDash val="lgDash"/>
            <a:round/>
            <a:headEnd type="none" w="sm" len="sm"/>
            <a:tailEnd type="triangle" w="med" len="med"/>
          </a:ln>
        </p:spPr>
      </p:cxnSp>
      <p:pic>
        <p:nvPicPr>
          <p:cNvPr id="268" name="Google Shape;268;p44"/>
          <p:cNvPicPr preferRelativeResize="0"/>
          <p:nvPr/>
        </p:nvPicPr>
        <p:blipFill rotWithShape="1">
          <a:blip r:embed="rId4">
            <a:alphaModFix/>
          </a:blip>
          <a:srcRect/>
          <a:stretch/>
        </p:blipFill>
        <p:spPr>
          <a:xfrm>
            <a:off x="177984" y="957599"/>
            <a:ext cx="881300" cy="824925"/>
          </a:xfrm>
          <a:prstGeom prst="rect">
            <a:avLst/>
          </a:prstGeom>
          <a:noFill/>
          <a:ln>
            <a:noFill/>
          </a:ln>
        </p:spPr>
      </p:pic>
      <p:pic>
        <p:nvPicPr>
          <p:cNvPr id="269" name="Google Shape;269;p44"/>
          <p:cNvPicPr preferRelativeResize="0"/>
          <p:nvPr/>
        </p:nvPicPr>
        <p:blipFill rotWithShape="1">
          <a:blip r:embed="rId5">
            <a:alphaModFix/>
          </a:blip>
          <a:srcRect/>
          <a:stretch/>
        </p:blipFill>
        <p:spPr>
          <a:xfrm>
            <a:off x="177984" y="2172855"/>
            <a:ext cx="1038308" cy="9869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20</a:t>
            </a:fld>
            <a:endParaRPr/>
          </a:p>
        </p:txBody>
      </p:sp>
      <p:sp>
        <p:nvSpPr>
          <p:cNvPr id="411" name="Google Shape;411;p62"/>
          <p:cNvSpPr/>
          <p:nvPr/>
        </p:nvSpPr>
        <p:spPr>
          <a:xfrm>
            <a:off x="1196375" y="146050"/>
            <a:ext cx="7807801" cy="617626"/>
          </a:xfrm>
          <a:prstGeom prst="rect">
            <a:avLst/>
          </a:prstGeom>
        </p:spPr>
        <p:txBody>
          <a:bodyPr>
            <a:prstTxWarp prst="textPlain">
              <a:avLst/>
            </a:prstTxWarp>
          </a:bodyPr>
          <a:lstStyle/>
          <a:p>
            <a:pPr lvl="0" algn="l"/>
            <a:r>
              <a:rPr b="0" i="0">
                <a:ln>
                  <a:noFill/>
                </a:ln>
                <a:solidFill>
                  <a:schemeClr val="lt1"/>
                </a:solidFill>
                <a:latin typeface="Arial Black"/>
              </a:rPr>
              <a:t>A Guide for System Level Concerns</a:t>
            </a:r>
          </a:p>
        </p:txBody>
      </p:sp>
      <p:sp>
        <p:nvSpPr>
          <p:cNvPr id="412" name="Google Shape;412;p62"/>
          <p:cNvSpPr txBox="1"/>
          <p:nvPr/>
        </p:nvSpPr>
        <p:spPr>
          <a:xfrm>
            <a:off x="25500" y="1020900"/>
            <a:ext cx="9118500" cy="3459900"/>
          </a:xfrm>
          <a:prstGeom prst="rect">
            <a:avLst/>
          </a:prstGeom>
          <a:noFill/>
          <a:ln>
            <a:noFill/>
          </a:ln>
        </p:spPr>
        <p:txBody>
          <a:bodyPr spcFirstLastPara="1" wrap="square" lIns="91425" tIns="91425" rIns="91425" bIns="91425" anchor="t" anchorCtr="0">
            <a:noAutofit/>
          </a:bodyPr>
          <a:lstStyle/>
          <a:p>
            <a:pPr marL="457200" lvl="0" indent="-431800" algn="l" rtl="0">
              <a:lnSpc>
                <a:spcPct val="115000"/>
              </a:lnSpc>
              <a:spcBef>
                <a:spcPts val="0"/>
              </a:spcBef>
              <a:spcAft>
                <a:spcPts val="0"/>
              </a:spcAft>
              <a:buSzPts val="3200"/>
              <a:buAutoNum type="arabicPeriod" startAt="3"/>
            </a:pPr>
            <a:r>
              <a:rPr lang="en" sz="3200" u="sng">
                <a:solidFill>
                  <a:schemeClr val="hlink"/>
                </a:solidFill>
                <a:hlinkClick r:id="rId3"/>
              </a:rPr>
              <a:t>A Guide to Addressing Questions and Concerns</a:t>
            </a:r>
            <a:endParaRPr sz="3200">
              <a:solidFill>
                <a:schemeClr val="dk1"/>
              </a:solidFill>
            </a:endParaRPr>
          </a:p>
          <a:p>
            <a:pPr marL="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3"/>
          <p:cNvSpPr txBox="1">
            <a:spLocks noGrp="1"/>
          </p:cNvSpPr>
          <p:nvPr>
            <p:ph type="body" idx="4294967295"/>
          </p:nvPr>
        </p:nvSpPr>
        <p:spPr>
          <a:xfrm>
            <a:off x="73475" y="900125"/>
            <a:ext cx="9012900" cy="36993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 sz="1700" b="1">
                <a:solidFill>
                  <a:srgbClr val="1D1D1D"/>
                </a:solidFill>
                <a:highlight>
                  <a:srgbClr val="FFFFFF"/>
                </a:highlight>
                <a:latin typeface="Inter"/>
                <a:ea typeface="Inter"/>
                <a:cs typeface="Inter"/>
                <a:sym typeface="Inter"/>
              </a:rPr>
              <a:t>Millard House II was appointed Superintendent of 								Prince George’s County Public Schools (PGCPS), effective 						July 1, by Prince George’s County Executive 									Angela Alsobrooks.</a:t>
            </a: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r>
              <a:rPr lang="en" sz="1700" b="1">
                <a:solidFill>
                  <a:srgbClr val="1D1D1D"/>
                </a:solidFill>
                <a:highlight>
                  <a:srgbClr val="FFFFFF"/>
                </a:highlight>
                <a:latin typeface="Inter"/>
                <a:ea typeface="Inter"/>
                <a:cs typeface="Inter"/>
                <a:sym typeface="Inter"/>
              </a:rPr>
              <a:t>He plans to continue to accomplish the goals of the 					Transformation 2026 Strategic Plan with strategic nuances 						to help us acclerate our forward movement.  The systemic 					focus will remain and be enhanced for Mathematics, 							Culture and Climate, and Social and Emotional Learning.	</a:t>
            </a: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r>
              <a:rPr lang="en" sz="1700" b="1">
                <a:solidFill>
                  <a:srgbClr val="1D1D1D"/>
                </a:solidFill>
                <a:highlight>
                  <a:srgbClr val="FFFFFF"/>
                </a:highlight>
                <a:latin typeface="Inter"/>
                <a:ea typeface="Inter"/>
                <a:cs typeface="Inter"/>
                <a:sym typeface="Inter"/>
              </a:rPr>
              <a:t>Please read more about him and his executive team here: </a:t>
            </a: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r>
              <a:rPr lang="en" sz="1700" b="1" u="sng">
                <a:solidFill>
                  <a:schemeClr val="hlink"/>
                </a:solidFill>
                <a:highlight>
                  <a:srgbClr val="FFFFFF"/>
                </a:highlight>
                <a:latin typeface="Inter"/>
                <a:ea typeface="Inter"/>
                <a:cs typeface="Inter"/>
                <a:sym typeface="Inter"/>
                <a:hlinkClick r:id="rId3"/>
              </a:rPr>
              <a:t>https://www.pgcps.org/offices/superintendent</a:t>
            </a: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r>
              <a:rPr lang="en" sz="1700" b="1">
                <a:solidFill>
                  <a:srgbClr val="1D1D1D"/>
                </a:solidFill>
                <a:highlight>
                  <a:srgbClr val="FFFFFF"/>
                </a:highlight>
                <a:latin typeface="Inter"/>
                <a:ea typeface="Inter"/>
                <a:cs typeface="Inter"/>
                <a:sym typeface="Inter"/>
              </a:rPr>
              <a:t>His message: </a:t>
            </a:r>
            <a:r>
              <a:rPr lang="en" sz="1500" b="1" i="1">
                <a:solidFill>
                  <a:srgbClr val="1D1D1D"/>
                </a:solidFill>
                <a:highlight>
                  <a:srgbClr val="FFFFFF"/>
                </a:highlight>
                <a:latin typeface="Inter"/>
                <a:ea typeface="Inter"/>
                <a:cs typeface="Inter"/>
                <a:sym typeface="Inter"/>
              </a:rPr>
              <a:t>“It is both an honor and a pleasure to join Prince 						George’s County Public Schools. I look forward to listening and 						learning in the days ahead in an effort to build upon a rich tradition 						of educating students in an equitable manner.”</a:t>
            </a:r>
            <a:endParaRPr sz="1500" b="1" i="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r>
              <a:rPr lang="en" sz="1100" b="1">
                <a:solidFill>
                  <a:srgbClr val="1D1D1D"/>
                </a:solidFill>
                <a:highlight>
                  <a:srgbClr val="FFFFFF"/>
                </a:highlight>
                <a:latin typeface="Inter"/>
                <a:ea typeface="Inter"/>
                <a:cs typeface="Inter"/>
                <a:sym typeface="Inter"/>
              </a:rPr>
              <a:t>Superintendent House</a:t>
            </a: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r>
              <a:rPr lang="en" sz="1700" b="1">
                <a:solidFill>
                  <a:srgbClr val="1D1D1D"/>
                </a:solidFill>
                <a:highlight>
                  <a:srgbClr val="FFFFFF"/>
                </a:highlight>
                <a:latin typeface="Inter"/>
                <a:ea typeface="Inter"/>
                <a:cs typeface="Inter"/>
                <a:sym typeface="Inter"/>
              </a:rPr>
              <a:t>		</a:t>
            </a: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endParaRPr sz="1700" b="1">
              <a:solidFill>
                <a:srgbClr val="1D1D1D"/>
              </a:solidFill>
              <a:highlight>
                <a:srgbClr val="FFFFFF"/>
              </a:highlight>
              <a:latin typeface="Inter"/>
              <a:ea typeface="Inter"/>
              <a:cs typeface="Inter"/>
              <a:sym typeface="Inter"/>
            </a:endParaRPr>
          </a:p>
          <a:p>
            <a:pPr marL="0" marR="0" lvl="0" indent="0" algn="l" rtl="0">
              <a:lnSpc>
                <a:spcPct val="80000"/>
              </a:lnSpc>
              <a:spcBef>
                <a:spcPts val="0"/>
              </a:spcBef>
              <a:spcAft>
                <a:spcPts val="0"/>
              </a:spcAft>
              <a:buNone/>
            </a:pPr>
            <a:endParaRPr sz="1700" b="1">
              <a:solidFill>
                <a:srgbClr val="1D1D1D"/>
              </a:solidFill>
              <a:highlight>
                <a:srgbClr val="FFFFFF"/>
              </a:highlight>
              <a:latin typeface="Inter"/>
              <a:ea typeface="Inter"/>
              <a:cs typeface="Inter"/>
              <a:sym typeface="Inter"/>
            </a:endParaRPr>
          </a:p>
        </p:txBody>
      </p:sp>
      <p:sp>
        <p:nvSpPr>
          <p:cNvPr id="418" name="Google Shape;418;p63"/>
          <p:cNvSpPr/>
          <p:nvPr/>
        </p:nvSpPr>
        <p:spPr>
          <a:xfrm>
            <a:off x="1133950" y="106875"/>
            <a:ext cx="7689947" cy="760424"/>
          </a:xfrm>
          <a:prstGeom prst="rect">
            <a:avLst/>
          </a:prstGeom>
        </p:spPr>
        <p:txBody>
          <a:bodyPr>
            <a:prstTxWarp prst="textPlain">
              <a:avLst/>
            </a:prstTxWarp>
          </a:bodyPr>
          <a:lstStyle/>
          <a:p>
            <a:pPr lvl="0" algn="l"/>
            <a:r>
              <a:rPr b="1" i="1">
                <a:ln>
                  <a:noFill/>
                </a:ln>
                <a:solidFill>
                  <a:schemeClr val="lt1"/>
                </a:solidFill>
                <a:latin typeface="Arial"/>
              </a:rPr>
              <a:t>#4 Reach out to</a:t>
            </a:r>
            <a:br>
              <a:rPr b="1" i="1">
                <a:ln>
                  <a:noFill/>
                </a:ln>
                <a:solidFill>
                  <a:schemeClr val="lt1"/>
                </a:solidFill>
                <a:latin typeface="Arial"/>
              </a:rPr>
            </a:br>
            <a:r>
              <a:rPr b="1" i="1">
                <a:ln>
                  <a:noFill/>
                </a:ln>
                <a:solidFill>
                  <a:schemeClr val="lt1"/>
                </a:solidFill>
                <a:latin typeface="Arial"/>
              </a:rPr>
              <a:t>District Leadership</a:t>
            </a:r>
          </a:p>
        </p:txBody>
      </p:sp>
      <p:pic>
        <p:nvPicPr>
          <p:cNvPr id="419" name="Google Shape;419;p63"/>
          <p:cNvPicPr preferRelativeResize="0"/>
          <p:nvPr/>
        </p:nvPicPr>
        <p:blipFill>
          <a:blip r:embed="rId4">
            <a:alphaModFix/>
          </a:blip>
          <a:stretch>
            <a:fillRect/>
          </a:stretch>
        </p:blipFill>
        <p:spPr>
          <a:xfrm>
            <a:off x="6514600" y="981125"/>
            <a:ext cx="2629400" cy="3549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22</a:t>
            </a:fld>
            <a:endParaRPr/>
          </a:p>
        </p:txBody>
      </p:sp>
      <p:sp>
        <p:nvSpPr>
          <p:cNvPr id="425" name="Google Shape;425;p64"/>
          <p:cNvSpPr txBox="1"/>
          <p:nvPr/>
        </p:nvSpPr>
        <p:spPr>
          <a:xfrm>
            <a:off x="48750" y="943100"/>
            <a:ext cx="9046500" cy="433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 sz="1650" b="1">
                <a:solidFill>
                  <a:schemeClr val="dk1"/>
                </a:solidFill>
              </a:rPr>
              <a:t>Judith Mickens-Murray, Chair</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Lolita E. Walker, Vice Chair, District 9</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David Murray, District 1</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Jonathan Briggs, District 2</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Pamela Boozer-Strother, District 3</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Shayla Adams-Stafford, District 4</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Zipporah Miller, Ed.D., District 5 </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Branndon D. Jackson, District 6</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Kenneth F. Harris II, Ph.D., District 7</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Madeline LaSalle Frazier, LCSW, Ed.S., District 8 </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Walter E. Fields, Appointed, At Large Member</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Juanita D. Miller, Ed.D., Appointed, At Large Member</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Jocelyn Route, Appointed At Large Member</a:t>
            </a:r>
            <a:endParaRPr sz="1650" b="1">
              <a:solidFill>
                <a:schemeClr val="dk1"/>
              </a:solidFill>
            </a:endParaRPr>
          </a:p>
          <a:p>
            <a:pPr marL="0" lvl="0" indent="0" algn="ctr" rtl="0">
              <a:lnSpc>
                <a:spcPct val="100000"/>
              </a:lnSpc>
              <a:spcBef>
                <a:spcPts val="0"/>
              </a:spcBef>
              <a:spcAft>
                <a:spcPts val="0"/>
              </a:spcAft>
              <a:buNone/>
            </a:pPr>
            <a:r>
              <a:rPr lang="en" sz="1650" b="1">
                <a:solidFill>
                  <a:srgbClr val="1D1D1D"/>
                </a:solidFill>
                <a:highlight>
                  <a:srgbClr val="FFFFFF"/>
                </a:highlight>
              </a:rPr>
              <a:t>Rayne Rivera-Forbes</a:t>
            </a:r>
            <a:r>
              <a:rPr lang="en" sz="1650" b="1">
                <a:solidFill>
                  <a:schemeClr val="dk1"/>
                </a:solidFill>
              </a:rPr>
              <a:t>, Student Board Member</a:t>
            </a:r>
            <a:endParaRPr sz="1650" b="1">
              <a:solidFill>
                <a:schemeClr val="dk1"/>
              </a:solidFill>
            </a:endParaRPr>
          </a:p>
          <a:p>
            <a:pPr marL="0" lvl="0" indent="0" algn="ctr" rtl="0">
              <a:lnSpc>
                <a:spcPct val="100000"/>
              </a:lnSpc>
              <a:spcBef>
                <a:spcPts val="0"/>
              </a:spcBef>
              <a:spcAft>
                <a:spcPts val="0"/>
              </a:spcAft>
              <a:buNone/>
            </a:pPr>
            <a:r>
              <a:rPr lang="en" sz="1650" b="1">
                <a:solidFill>
                  <a:schemeClr val="dk1"/>
                </a:solidFill>
              </a:rPr>
              <a:t>Millard House II, Secretary/Treasurer and Superintendent</a:t>
            </a:r>
            <a:endParaRPr sz="1650" b="1">
              <a:solidFill>
                <a:schemeClr val="dk1"/>
              </a:solidFill>
            </a:endParaRPr>
          </a:p>
        </p:txBody>
      </p:sp>
      <p:sp>
        <p:nvSpPr>
          <p:cNvPr id="426" name="Google Shape;426;p64"/>
          <p:cNvSpPr/>
          <p:nvPr/>
        </p:nvSpPr>
        <p:spPr>
          <a:xfrm>
            <a:off x="1050475" y="75675"/>
            <a:ext cx="8044765" cy="834397"/>
          </a:xfrm>
          <a:prstGeom prst="rect">
            <a:avLst/>
          </a:prstGeom>
        </p:spPr>
        <p:txBody>
          <a:bodyPr>
            <a:prstTxWarp prst="textPlain">
              <a:avLst/>
            </a:prstTxWarp>
          </a:bodyPr>
          <a:lstStyle/>
          <a:p>
            <a:pPr lvl="0" algn="ctr"/>
            <a:r>
              <a:rPr b="1" i="0">
                <a:ln w="9525" cap="flat" cmpd="sng">
                  <a:solidFill>
                    <a:schemeClr val="lt1"/>
                  </a:solidFill>
                  <a:prstDash val="solid"/>
                  <a:round/>
                  <a:headEnd type="none" w="sm" len="sm"/>
                  <a:tailEnd type="none" w="sm" len="sm"/>
                </a:ln>
                <a:solidFill>
                  <a:schemeClr val="lt1"/>
                </a:solidFill>
                <a:latin typeface="Arial"/>
              </a:rPr>
              <a:t># 5 Last Resort:</a:t>
            </a:r>
            <a:br>
              <a:rPr b="1" i="0">
                <a:ln w="9525" cap="flat" cmpd="sng">
                  <a:solidFill>
                    <a:schemeClr val="lt1"/>
                  </a:solidFill>
                  <a:prstDash val="solid"/>
                  <a:round/>
                  <a:headEnd type="none" w="sm" len="sm"/>
                  <a:tailEnd type="none" w="sm" len="sm"/>
                </a:ln>
                <a:solidFill>
                  <a:schemeClr val="lt1"/>
                </a:solidFill>
                <a:latin typeface="Arial"/>
              </a:rPr>
            </a:br>
            <a:r>
              <a:rPr b="1" i="0">
                <a:ln w="9525" cap="flat" cmpd="sng">
                  <a:solidFill>
                    <a:schemeClr val="lt1"/>
                  </a:solidFill>
                  <a:prstDash val="solid"/>
                  <a:round/>
                  <a:headEnd type="none" w="sm" len="sm"/>
                  <a:tailEnd type="none" w="sm" len="sm"/>
                </a:ln>
                <a:solidFill>
                  <a:schemeClr val="lt1"/>
                </a:solidFill>
                <a:latin typeface="Arial"/>
              </a:rPr>
              <a:t>PRINCE GEORGE’S COUNTY </a:t>
            </a:r>
            <a:br>
              <a:rPr b="1" i="0">
                <a:ln w="9525" cap="flat" cmpd="sng">
                  <a:solidFill>
                    <a:schemeClr val="lt1"/>
                  </a:solidFill>
                  <a:prstDash val="solid"/>
                  <a:round/>
                  <a:headEnd type="none" w="sm" len="sm"/>
                  <a:tailEnd type="none" w="sm" len="sm"/>
                </a:ln>
                <a:solidFill>
                  <a:schemeClr val="lt1"/>
                </a:solidFill>
                <a:latin typeface="Arial"/>
              </a:rPr>
            </a:br>
            <a:r>
              <a:rPr b="1" i="0">
                <a:ln w="9525" cap="flat" cmpd="sng">
                  <a:solidFill>
                    <a:schemeClr val="lt1"/>
                  </a:solidFill>
                  <a:prstDash val="solid"/>
                  <a:round/>
                  <a:headEnd type="none" w="sm" len="sm"/>
                  <a:tailEnd type="none" w="sm" len="sm"/>
                </a:ln>
                <a:solidFill>
                  <a:schemeClr val="lt1"/>
                </a:solidFill>
                <a:latin typeface="Arial"/>
              </a:rPr>
              <a:t>BOARD OF EDUCATION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23</a:t>
            </a:fld>
            <a:endParaRPr/>
          </a:p>
        </p:txBody>
      </p:sp>
      <p:sp>
        <p:nvSpPr>
          <p:cNvPr id="432" name="Google Shape;432;p65"/>
          <p:cNvSpPr/>
          <p:nvPr/>
        </p:nvSpPr>
        <p:spPr>
          <a:xfrm>
            <a:off x="1177201" y="133250"/>
            <a:ext cx="7229430" cy="601165"/>
          </a:xfrm>
          <a:prstGeom prst="rect">
            <a:avLst/>
          </a:prstGeom>
        </p:spPr>
        <p:txBody>
          <a:bodyPr>
            <a:prstTxWarp prst="textPlain">
              <a:avLst/>
            </a:prstTxWarp>
          </a:bodyPr>
          <a:lstStyle/>
          <a:p>
            <a:pPr lvl="0" algn="l"/>
            <a:r>
              <a:rPr b="0" i="0">
                <a:ln>
                  <a:noFill/>
                </a:ln>
                <a:solidFill>
                  <a:schemeClr val="lt1"/>
                </a:solidFill>
                <a:latin typeface="Arial Black"/>
              </a:rPr>
              <a:t>THAT parent demonstrates:</a:t>
            </a:r>
          </a:p>
        </p:txBody>
      </p:sp>
      <p:sp>
        <p:nvSpPr>
          <p:cNvPr id="433" name="Google Shape;433;p65"/>
          <p:cNvSpPr txBox="1"/>
          <p:nvPr/>
        </p:nvSpPr>
        <p:spPr>
          <a:xfrm>
            <a:off x="25500" y="1020900"/>
            <a:ext cx="9118500" cy="345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3200" i="1">
                <a:solidFill>
                  <a:schemeClr val="dk1"/>
                </a:solidFill>
              </a:rPr>
              <a:t>…the HABIT of:</a:t>
            </a:r>
            <a:endParaRPr sz="3200" i="1">
              <a:solidFill>
                <a:schemeClr val="dk1"/>
              </a:solidFill>
            </a:endParaRPr>
          </a:p>
          <a:p>
            <a:pPr marL="0" marR="0" lvl="0" indent="0" algn="ctr" rtl="0">
              <a:lnSpc>
                <a:spcPct val="115000"/>
              </a:lnSpc>
              <a:spcBef>
                <a:spcPts val="0"/>
              </a:spcBef>
              <a:spcAft>
                <a:spcPts val="0"/>
              </a:spcAft>
              <a:buClr>
                <a:srgbClr val="000000"/>
              </a:buClr>
              <a:buSzPts val="6500"/>
              <a:buFont typeface="Arial"/>
              <a:buNone/>
            </a:pPr>
            <a:r>
              <a:rPr lang="en" sz="6500" b="1" i="1" u="none" strike="noStrike" cap="none">
                <a:solidFill>
                  <a:schemeClr val="dk1"/>
                </a:solidFill>
                <a:latin typeface="Arial"/>
                <a:ea typeface="Arial"/>
                <a:cs typeface="Arial"/>
                <a:sym typeface="Arial"/>
              </a:rPr>
              <a:t>Supporter</a:t>
            </a:r>
            <a:endParaRPr sz="65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500"/>
              <a:buFont typeface="Arial"/>
              <a:buNone/>
            </a:pPr>
            <a:r>
              <a:rPr lang="en" sz="2000" b="1" i="1">
                <a:solidFill>
                  <a:schemeClr val="dk1"/>
                </a:solidFill>
              </a:rPr>
              <a:t>The most important supporter in a child’s life is 						his/her parent, guardian, or care taker.  Whatever</a:t>
            </a:r>
            <a:endParaRPr sz="2000" b="1" i="1">
              <a:solidFill>
                <a:schemeClr val="dk1"/>
              </a:solidFill>
            </a:endParaRPr>
          </a:p>
          <a:p>
            <a:pPr marL="0" marR="0" lvl="0" indent="0" algn="l" rtl="0">
              <a:lnSpc>
                <a:spcPct val="100000"/>
              </a:lnSpc>
              <a:spcBef>
                <a:spcPts val="0"/>
              </a:spcBef>
              <a:spcAft>
                <a:spcPts val="0"/>
              </a:spcAft>
              <a:buClr>
                <a:srgbClr val="000000"/>
              </a:buClr>
              <a:buSzPts val="6500"/>
              <a:buFont typeface="Arial"/>
              <a:buNone/>
            </a:pPr>
            <a:r>
              <a:rPr lang="en" sz="2000" b="1" i="1">
                <a:solidFill>
                  <a:schemeClr val="dk1"/>
                </a:solidFill>
              </a:rPr>
              <a:t>or whomever a child dreams to become, they 						achieve it best with that support, nurturance, 						belief, and unconditional love! </a:t>
            </a:r>
            <a:endParaRPr sz="2000" b="1" i="1">
              <a:solidFill>
                <a:schemeClr val="dk1"/>
              </a:solidFill>
            </a:endParaRPr>
          </a:p>
          <a:p>
            <a:pPr marL="0" marR="0" lvl="0" indent="0" algn="l" rtl="0">
              <a:lnSpc>
                <a:spcPct val="115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pic>
        <p:nvPicPr>
          <p:cNvPr id="434" name="Google Shape;434;p65"/>
          <p:cNvPicPr preferRelativeResize="0"/>
          <p:nvPr/>
        </p:nvPicPr>
        <p:blipFill>
          <a:blip r:embed="rId3">
            <a:alphaModFix/>
          </a:blip>
          <a:stretch>
            <a:fillRect/>
          </a:stretch>
        </p:blipFill>
        <p:spPr>
          <a:xfrm>
            <a:off x="6064775" y="2742600"/>
            <a:ext cx="3025950" cy="1964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24</a:t>
            </a:fld>
            <a:endParaRPr/>
          </a:p>
        </p:txBody>
      </p:sp>
      <p:sp>
        <p:nvSpPr>
          <p:cNvPr id="440" name="Google Shape;440;p66"/>
          <p:cNvSpPr/>
          <p:nvPr/>
        </p:nvSpPr>
        <p:spPr>
          <a:xfrm>
            <a:off x="1177201" y="133250"/>
            <a:ext cx="7229430" cy="601165"/>
          </a:xfrm>
          <a:prstGeom prst="rect">
            <a:avLst/>
          </a:prstGeom>
        </p:spPr>
        <p:txBody>
          <a:bodyPr>
            <a:prstTxWarp prst="textPlain">
              <a:avLst/>
            </a:prstTxWarp>
          </a:bodyPr>
          <a:lstStyle/>
          <a:p>
            <a:pPr lvl="0" algn="l"/>
            <a:r>
              <a:rPr b="0" i="0">
                <a:ln>
                  <a:noFill/>
                </a:ln>
                <a:solidFill>
                  <a:schemeClr val="lt1"/>
                </a:solidFill>
                <a:latin typeface="Arial Black"/>
              </a:rPr>
              <a:t>THAT parent demonstrates:</a:t>
            </a:r>
          </a:p>
        </p:txBody>
      </p:sp>
      <p:sp>
        <p:nvSpPr>
          <p:cNvPr id="441" name="Google Shape;441;p66"/>
          <p:cNvSpPr txBox="1"/>
          <p:nvPr/>
        </p:nvSpPr>
        <p:spPr>
          <a:xfrm>
            <a:off x="25500" y="919325"/>
            <a:ext cx="9118500" cy="356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3200" i="1">
                <a:solidFill>
                  <a:schemeClr val="dk1"/>
                </a:solidFill>
              </a:rPr>
              <a:t>…the HABIT of:</a:t>
            </a:r>
            <a:endParaRPr sz="3200" i="1">
              <a:solidFill>
                <a:schemeClr val="dk1"/>
              </a:solidFill>
            </a:endParaRPr>
          </a:p>
          <a:p>
            <a:pPr marL="0" lvl="0" indent="0" algn="ctr" rtl="0">
              <a:lnSpc>
                <a:spcPct val="115000"/>
              </a:lnSpc>
              <a:spcBef>
                <a:spcPts val="0"/>
              </a:spcBef>
              <a:spcAft>
                <a:spcPts val="0"/>
              </a:spcAft>
              <a:buClr>
                <a:schemeClr val="dk1"/>
              </a:buClr>
              <a:buSzPts val="6500"/>
              <a:buFont typeface="Arial"/>
              <a:buNone/>
            </a:pPr>
            <a:r>
              <a:rPr lang="en" sz="6500" b="1" i="1">
                <a:solidFill>
                  <a:schemeClr val="dk1"/>
                </a:solidFill>
              </a:rPr>
              <a:t>Encourager</a:t>
            </a:r>
            <a:endParaRPr sz="6500" b="1" i="1">
              <a:solidFill>
                <a:schemeClr val="dk1"/>
              </a:solidFill>
            </a:endParaRPr>
          </a:p>
          <a:p>
            <a:pPr marL="0" lvl="0" indent="0" algn="l" rtl="0">
              <a:spcBef>
                <a:spcPts val="0"/>
              </a:spcBef>
              <a:spcAft>
                <a:spcPts val="0"/>
              </a:spcAft>
              <a:buNone/>
            </a:pPr>
            <a:r>
              <a:rPr lang="en">
                <a:solidFill>
                  <a:schemeClr val="dk1"/>
                </a:solidFill>
                <a:latin typeface="Times New Roman"/>
                <a:ea typeface="Times New Roman"/>
                <a:cs typeface="Times New Roman"/>
                <a:sym typeface="Times New Roman"/>
              </a:rPr>
              <a:t> </a:t>
            </a:r>
            <a:r>
              <a:rPr lang="en" sz="1900" b="1">
                <a:solidFill>
                  <a:schemeClr val="dk1"/>
                </a:solidFill>
              </a:rPr>
              <a:t>Parents have the power to model and instill an “achievement identity,” a positive self-image, and a “can do” spirit in children! </a:t>
            </a:r>
            <a:endParaRPr sz="1900" b="1">
              <a:solidFill>
                <a:schemeClr val="dk1"/>
              </a:solidFill>
            </a:endParaRPr>
          </a:p>
          <a:p>
            <a:pPr marL="0" lvl="0" indent="0" algn="ctr" rtl="0">
              <a:lnSpc>
                <a:spcPct val="115000"/>
              </a:lnSpc>
              <a:spcBef>
                <a:spcPts val="0"/>
              </a:spcBef>
              <a:spcAft>
                <a:spcPts val="0"/>
              </a:spcAft>
              <a:buClr>
                <a:schemeClr val="dk1"/>
              </a:buClr>
              <a:buSzPts val="6500"/>
              <a:buFont typeface="Arial"/>
              <a:buNone/>
            </a:pPr>
            <a:endParaRPr sz="2000" b="1" i="1">
              <a:solidFill>
                <a:schemeClr val="dk1"/>
              </a:solidFill>
            </a:endParaRPr>
          </a:p>
          <a:p>
            <a:pPr marL="0" marR="0" lvl="0" indent="0" algn="l" rtl="0">
              <a:lnSpc>
                <a:spcPct val="115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pic>
        <p:nvPicPr>
          <p:cNvPr id="442" name="Google Shape;442;p66"/>
          <p:cNvPicPr preferRelativeResize="0"/>
          <p:nvPr/>
        </p:nvPicPr>
        <p:blipFill rotWithShape="1">
          <a:blip r:embed="rId3">
            <a:alphaModFix/>
          </a:blip>
          <a:srcRect t="28052" r="14697"/>
          <a:stretch/>
        </p:blipFill>
        <p:spPr>
          <a:xfrm>
            <a:off x="25500" y="3337548"/>
            <a:ext cx="3038925" cy="1415450"/>
          </a:xfrm>
          <a:prstGeom prst="rect">
            <a:avLst/>
          </a:prstGeom>
          <a:noFill/>
          <a:ln>
            <a:noFill/>
          </a:ln>
        </p:spPr>
      </p:pic>
      <p:pic>
        <p:nvPicPr>
          <p:cNvPr id="443" name="Google Shape;443;p66"/>
          <p:cNvPicPr preferRelativeResize="0"/>
          <p:nvPr/>
        </p:nvPicPr>
        <p:blipFill>
          <a:blip r:embed="rId4">
            <a:alphaModFix/>
          </a:blip>
          <a:stretch>
            <a:fillRect/>
          </a:stretch>
        </p:blipFill>
        <p:spPr>
          <a:xfrm>
            <a:off x="5770500" y="3351825"/>
            <a:ext cx="3336275" cy="1415450"/>
          </a:xfrm>
          <a:prstGeom prst="rect">
            <a:avLst/>
          </a:prstGeom>
          <a:noFill/>
          <a:ln>
            <a:noFill/>
          </a:ln>
        </p:spPr>
      </p:pic>
      <p:pic>
        <p:nvPicPr>
          <p:cNvPr id="444" name="Google Shape;444;p66"/>
          <p:cNvPicPr preferRelativeResize="0"/>
          <p:nvPr/>
        </p:nvPicPr>
        <p:blipFill>
          <a:blip r:embed="rId5">
            <a:alphaModFix/>
          </a:blip>
          <a:stretch>
            <a:fillRect/>
          </a:stretch>
        </p:blipFill>
        <p:spPr>
          <a:xfrm>
            <a:off x="3064425" y="3351825"/>
            <a:ext cx="3083025" cy="1415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25</a:t>
            </a:fld>
            <a:endParaRPr/>
          </a:p>
        </p:txBody>
      </p:sp>
      <p:sp>
        <p:nvSpPr>
          <p:cNvPr id="450" name="Google Shape;450;p67"/>
          <p:cNvSpPr/>
          <p:nvPr/>
        </p:nvSpPr>
        <p:spPr>
          <a:xfrm>
            <a:off x="1177201" y="133250"/>
            <a:ext cx="7229430" cy="601165"/>
          </a:xfrm>
          <a:prstGeom prst="rect">
            <a:avLst/>
          </a:prstGeom>
        </p:spPr>
        <p:txBody>
          <a:bodyPr>
            <a:prstTxWarp prst="textPlain">
              <a:avLst/>
            </a:prstTxWarp>
          </a:bodyPr>
          <a:lstStyle/>
          <a:p>
            <a:pPr lvl="0" algn="l"/>
            <a:r>
              <a:rPr b="0" i="0">
                <a:ln>
                  <a:noFill/>
                </a:ln>
                <a:solidFill>
                  <a:schemeClr val="lt1"/>
                </a:solidFill>
                <a:latin typeface="Arial Black"/>
              </a:rPr>
              <a:t>THAT parent demonstrates:</a:t>
            </a:r>
          </a:p>
        </p:txBody>
      </p:sp>
      <p:sp>
        <p:nvSpPr>
          <p:cNvPr id="451" name="Google Shape;451;p67"/>
          <p:cNvSpPr txBox="1"/>
          <p:nvPr/>
        </p:nvSpPr>
        <p:spPr>
          <a:xfrm>
            <a:off x="25500" y="1020900"/>
            <a:ext cx="9118500" cy="345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3200" i="1">
                <a:solidFill>
                  <a:schemeClr val="dk1"/>
                </a:solidFill>
              </a:rPr>
              <a:t>…the HABIT of:</a:t>
            </a:r>
            <a:endParaRPr sz="3200" i="1">
              <a:solidFill>
                <a:schemeClr val="dk1"/>
              </a:solidFill>
            </a:endParaRPr>
          </a:p>
          <a:p>
            <a:pPr marL="0" lvl="0" indent="0" algn="ctr" rtl="0">
              <a:lnSpc>
                <a:spcPct val="115000"/>
              </a:lnSpc>
              <a:spcBef>
                <a:spcPts val="0"/>
              </a:spcBef>
              <a:spcAft>
                <a:spcPts val="0"/>
              </a:spcAft>
              <a:buClr>
                <a:schemeClr val="dk1"/>
              </a:buClr>
              <a:buSzPts val="6500"/>
              <a:buFont typeface="Arial"/>
              <a:buNone/>
            </a:pPr>
            <a:r>
              <a:rPr lang="en" sz="6500" b="1" i="1">
                <a:solidFill>
                  <a:srgbClr val="1D1D1D"/>
                </a:solidFill>
              </a:rPr>
              <a:t>Decision Maker</a:t>
            </a:r>
            <a:endParaRPr sz="6500" b="1" i="1">
              <a:solidFill>
                <a:srgbClr val="1D1D1D"/>
              </a:solidFill>
            </a:endParaRPr>
          </a:p>
          <a:p>
            <a:pPr marL="0" lvl="0" indent="0" algn="ctr" rtl="0">
              <a:lnSpc>
                <a:spcPct val="115000"/>
              </a:lnSpc>
              <a:spcBef>
                <a:spcPts val="0"/>
              </a:spcBef>
              <a:spcAft>
                <a:spcPts val="0"/>
              </a:spcAft>
              <a:buClr>
                <a:schemeClr val="dk1"/>
              </a:buClr>
              <a:buSzPts val="6500"/>
              <a:buFont typeface="Arial"/>
              <a:buNone/>
            </a:pPr>
            <a:r>
              <a:rPr lang="en" sz="1600" b="1" i="1">
                <a:solidFill>
                  <a:srgbClr val="1D1D1D"/>
                </a:solidFill>
              </a:rPr>
              <a:t>Parents model and teach their children the skill of making decisions for themselves and for the good of others!  They serve in PTA/PTO and on school teams and committees as well as partners in shared decision-making as well!</a:t>
            </a:r>
            <a:endParaRPr sz="1600" b="1" i="1">
              <a:solidFill>
                <a:srgbClr val="1D1D1D"/>
              </a:solidFill>
            </a:endParaRPr>
          </a:p>
          <a:p>
            <a:pPr marL="0" marR="0" lvl="0" indent="0" algn="l" rtl="0">
              <a:lnSpc>
                <a:spcPct val="115000"/>
              </a:lnSpc>
              <a:spcBef>
                <a:spcPts val="0"/>
              </a:spcBef>
              <a:spcAft>
                <a:spcPts val="0"/>
              </a:spcAft>
              <a:buClr>
                <a:srgbClr val="000000"/>
              </a:buClr>
              <a:buSzPts val="2600"/>
              <a:buFont typeface="Arial"/>
              <a:buNone/>
            </a:pP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pic>
        <p:nvPicPr>
          <p:cNvPr id="452" name="Google Shape;452;p67"/>
          <p:cNvPicPr preferRelativeResize="0"/>
          <p:nvPr/>
        </p:nvPicPr>
        <p:blipFill>
          <a:blip r:embed="rId3">
            <a:alphaModFix/>
          </a:blip>
          <a:stretch>
            <a:fillRect/>
          </a:stretch>
        </p:blipFill>
        <p:spPr>
          <a:xfrm>
            <a:off x="0" y="3670225"/>
            <a:ext cx="3017800" cy="1097050"/>
          </a:xfrm>
          <a:prstGeom prst="rect">
            <a:avLst/>
          </a:prstGeom>
          <a:noFill/>
          <a:ln>
            <a:noFill/>
          </a:ln>
        </p:spPr>
      </p:pic>
      <p:pic>
        <p:nvPicPr>
          <p:cNvPr id="453" name="Google Shape;453;p67"/>
          <p:cNvPicPr preferRelativeResize="0"/>
          <p:nvPr/>
        </p:nvPicPr>
        <p:blipFill>
          <a:blip r:embed="rId4">
            <a:alphaModFix/>
          </a:blip>
          <a:stretch>
            <a:fillRect/>
          </a:stretch>
        </p:blipFill>
        <p:spPr>
          <a:xfrm>
            <a:off x="3029850" y="3684625"/>
            <a:ext cx="3109825" cy="1097050"/>
          </a:xfrm>
          <a:prstGeom prst="rect">
            <a:avLst/>
          </a:prstGeom>
          <a:noFill/>
          <a:ln>
            <a:noFill/>
          </a:ln>
        </p:spPr>
      </p:pic>
      <p:pic>
        <p:nvPicPr>
          <p:cNvPr id="454" name="Google Shape;454;p67"/>
          <p:cNvPicPr preferRelativeResize="0"/>
          <p:nvPr/>
        </p:nvPicPr>
        <p:blipFill>
          <a:blip r:embed="rId5">
            <a:alphaModFix/>
          </a:blip>
          <a:stretch>
            <a:fillRect/>
          </a:stretch>
        </p:blipFill>
        <p:spPr>
          <a:xfrm>
            <a:off x="6151725" y="3684625"/>
            <a:ext cx="2834725" cy="1097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26</a:t>
            </a:fld>
            <a:endParaRPr/>
          </a:p>
        </p:txBody>
      </p:sp>
      <p:sp>
        <p:nvSpPr>
          <p:cNvPr id="460" name="Google Shape;460;p68"/>
          <p:cNvSpPr/>
          <p:nvPr/>
        </p:nvSpPr>
        <p:spPr>
          <a:xfrm>
            <a:off x="1177201" y="133250"/>
            <a:ext cx="7229430" cy="601165"/>
          </a:xfrm>
          <a:prstGeom prst="rect">
            <a:avLst/>
          </a:prstGeom>
        </p:spPr>
        <p:txBody>
          <a:bodyPr>
            <a:prstTxWarp prst="textPlain">
              <a:avLst/>
            </a:prstTxWarp>
          </a:bodyPr>
          <a:lstStyle/>
          <a:p>
            <a:pPr lvl="0" algn="l"/>
            <a:r>
              <a:rPr b="0" i="0">
                <a:ln>
                  <a:noFill/>
                </a:ln>
                <a:solidFill>
                  <a:schemeClr val="lt1"/>
                </a:solidFill>
                <a:latin typeface="Arial Black"/>
              </a:rPr>
              <a:t>THAT parent demonstrates:</a:t>
            </a:r>
          </a:p>
        </p:txBody>
      </p:sp>
      <p:sp>
        <p:nvSpPr>
          <p:cNvPr id="461" name="Google Shape;461;p68"/>
          <p:cNvSpPr txBox="1"/>
          <p:nvPr/>
        </p:nvSpPr>
        <p:spPr>
          <a:xfrm>
            <a:off x="25500" y="1020900"/>
            <a:ext cx="9118500" cy="345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3200" i="1">
                <a:solidFill>
                  <a:schemeClr val="dk1"/>
                </a:solidFill>
              </a:rPr>
              <a:t>…the HABIT of:</a:t>
            </a:r>
            <a:endParaRPr sz="3200" i="1">
              <a:solidFill>
                <a:schemeClr val="dk1"/>
              </a:solidFill>
            </a:endParaRPr>
          </a:p>
          <a:p>
            <a:pPr marL="0" lvl="0" indent="0" algn="ctr" rtl="0">
              <a:lnSpc>
                <a:spcPct val="115000"/>
              </a:lnSpc>
              <a:spcBef>
                <a:spcPts val="0"/>
              </a:spcBef>
              <a:spcAft>
                <a:spcPts val="0"/>
              </a:spcAft>
              <a:buClr>
                <a:schemeClr val="dk1"/>
              </a:buClr>
              <a:buSzPts val="6500"/>
              <a:buFont typeface="Arial"/>
              <a:buNone/>
            </a:pPr>
            <a:r>
              <a:rPr lang="en" sz="6500" b="1" i="1">
                <a:solidFill>
                  <a:srgbClr val="1D1D1D"/>
                </a:solidFill>
              </a:rPr>
              <a:t>Learner</a:t>
            </a:r>
            <a:endParaRPr sz="6500" b="1" i="1">
              <a:solidFill>
                <a:srgbClr val="1D1D1D"/>
              </a:solidFill>
            </a:endParaRPr>
          </a:p>
          <a:p>
            <a:pPr marL="0" lvl="0" indent="0" algn="l" rtl="0">
              <a:lnSpc>
                <a:spcPct val="115000"/>
              </a:lnSpc>
              <a:spcBef>
                <a:spcPts val="0"/>
              </a:spcBef>
              <a:spcAft>
                <a:spcPts val="0"/>
              </a:spcAft>
              <a:buClr>
                <a:schemeClr val="dk1"/>
              </a:buClr>
              <a:buSzPts val="6500"/>
              <a:buFont typeface="Arial"/>
              <a:buNone/>
            </a:pPr>
            <a:r>
              <a:rPr lang="en" sz="2000" b="1" i="1">
                <a:solidFill>
                  <a:srgbClr val="1D1D1D"/>
                </a:solidFill>
              </a:rPr>
              <a:t>Parents who are learners themselves = always seeking knowledge and growth, reflect their positive changes in the eyes of their children and the world!</a:t>
            </a:r>
            <a:endParaRPr sz="2000" b="1" i="1">
              <a:solidFill>
                <a:srgbClr val="1D1D1D"/>
              </a:solidFill>
            </a:endParaRPr>
          </a:p>
          <a:p>
            <a:pPr marL="0" marR="0" lvl="0" indent="0" algn="l" rtl="0">
              <a:lnSpc>
                <a:spcPct val="115000"/>
              </a:lnSpc>
              <a:spcBef>
                <a:spcPts val="0"/>
              </a:spcBef>
              <a:spcAft>
                <a:spcPts val="0"/>
              </a:spcAft>
              <a:buClr>
                <a:srgbClr val="000000"/>
              </a:buClr>
              <a:buSzPts val="2600"/>
              <a:buFont typeface="Arial"/>
              <a:buNone/>
            </a:pPr>
            <a:endParaRPr sz="6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pic>
        <p:nvPicPr>
          <p:cNvPr id="462" name="Google Shape;462;p68"/>
          <p:cNvPicPr preferRelativeResize="0"/>
          <p:nvPr/>
        </p:nvPicPr>
        <p:blipFill>
          <a:blip r:embed="rId3">
            <a:alphaModFix/>
          </a:blip>
          <a:stretch>
            <a:fillRect/>
          </a:stretch>
        </p:blipFill>
        <p:spPr>
          <a:xfrm>
            <a:off x="2159100" y="3791775"/>
            <a:ext cx="2412900" cy="975500"/>
          </a:xfrm>
          <a:prstGeom prst="rect">
            <a:avLst/>
          </a:prstGeom>
          <a:noFill/>
          <a:ln>
            <a:noFill/>
          </a:ln>
        </p:spPr>
      </p:pic>
      <p:pic>
        <p:nvPicPr>
          <p:cNvPr id="463" name="Google Shape;463;p68"/>
          <p:cNvPicPr preferRelativeResize="0"/>
          <p:nvPr/>
        </p:nvPicPr>
        <p:blipFill>
          <a:blip r:embed="rId4">
            <a:alphaModFix/>
          </a:blip>
          <a:stretch>
            <a:fillRect/>
          </a:stretch>
        </p:blipFill>
        <p:spPr>
          <a:xfrm>
            <a:off x="7098950" y="3497475"/>
            <a:ext cx="2045050" cy="1282950"/>
          </a:xfrm>
          <a:prstGeom prst="rect">
            <a:avLst/>
          </a:prstGeom>
          <a:noFill/>
          <a:ln>
            <a:noFill/>
          </a:ln>
        </p:spPr>
      </p:pic>
      <p:pic>
        <p:nvPicPr>
          <p:cNvPr id="464" name="Google Shape;464;p68"/>
          <p:cNvPicPr preferRelativeResize="0"/>
          <p:nvPr/>
        </p:nvPicPr>
        <p:blipFill>
          <a:blip r:embed="rId5">
            <a:alphaModFix/>
          </a:blip>
          <a:stretch>
            <a:fillRect/>
          </a:stretch>
        </p:blipFill>
        <p:spPr>
          <a:xfrm>
            <a:off x="25500" y="3913300"/>
            <a:ext cx="2133600" cy="853975"/>
          </a:xfrm>
          <a:prstGeom prst="rect">
            <a:avLst/>
          </a:prstGeom>
          <a:noFill/>
          <a:ln>
            <a:noFill/>
          </a:ln>
        </p:spPr>
      </p:pic>
      <p:pic>
        <p:nvPicPr>
          <p:cNvPr id="465" name="Google Shape;465;p68"/>
          <p:cNvPicPr preferRelativeResize="0"/>
          <p:nvPr/>
        </p:nvPicPr>
        <p:blipFill>
          <a:blip r:embed="rId6">
            <a:alphaModFix/>
          </a:blip>
          <a:stretch>
            <a:fillRect/>
          </a:stretch>
        </p:blipFill>
        <p:spPr>
          <a:xfrm>
            <a:off x="4572000" y="3650675"/>
            <a:ext cx="2526950" cy="1116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27</a:t>
            </a:fld>
            <a:endParaRPr/>
          </a:p>
        </p:txBody>
      </p:sp>
      <p:sp>
        <p:nvSpPr>
          <p:cNvPr id="471" name="Google Shape;471;p69"/>
          <p:cNvSpPr/>
          <p:nvPr/>
        </p:nvSpPr>
        <p:spPr>
          <a:xfrm>
            <a:off x="1177201" y="133250"/>
            <a:ext cx="7229430" cy="601165"/>
          </a:xfrm>
          <a:prstGeom prst="rect">
            <a:avLst/>
          </a:prstGeom>
        </p:spPr>
        <p:txBody>
          <a:bodyPr>
            <a:prstTxWarp prst="textPlain">
              <a:avLst/>
            </a:prstTxWarp>
          </a:bodyPr>
          <a:lstStyle/>
          <a:p>
            <a:pPr lvl="0" algn="l"/>
            <a:r>
              <a:rPr b="0" i="0">
                <a:ln>
                  <a:noFill/>
                </a:ln>
                <a:solidFill>
                  <a:schemeClr val="lt1"/>
                </a:solidFill>
                <a:latin typeface="Arial Black"/>
              </a:rPr>
              <a:t>THAT parent demonstrates:</a:t>
            </a:r>
          </a:p>
        </p:txBody>
      </p:sp>
      <p:sp>
        <p:nvSpPr>
          <p:cNvPr id="472" name="Google Shape;472;p69"/>
          <p:cNvSpPr txBox="1"/>
          <p:nvPr/>
        </p:nvSpPr>
        <p:spPr>
          <a:xfrm>
            <a:off x="25500" y="1020900"/>
            <a:ext cx="9118500" cy="345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3200" i="1">
                <a:solidFill>
                  <a:schemeClr val="dk1"/>
                </a:solidFill>
              </a:rPr>
              <a:t>…the HABIT of:</a:t>
            </a:r>
            <a:endParaRPr sz="3200" i="1">
              <a:solidFill>
                <a:schemeClr val="dk1"/>
              </a:solidFill>
            </a:endParaRPr>
          </a:p>
          <a:p>
            <a:pPr marL="0" lvl="0" indent="0" algn="ctr" rtl="0">
              <a:lnSpc>
                <a:spcPct val="115000"/>
              </a:lnSpc>
              <a:spcBef>
                <a:spcPts val="0"/>
              </a:spcBef>
              <a:spcAft>
                <a:spcPts val="0"/>
              </a:spcAft>
              <a:buClr>
                <a:schemeClr val="dk1"/>
              </a:buClr>
              <a:buSzPts val="6500"/>
              <a:buFont typeface="Arial"/>
              <a:buNone/>
            </a:pPr>
            <a:r>
              <a:rPr lang="en" sz="6500" b="1" i="1">
                <a:solidFill>
                  <a:srgbClr val="1D1D1D"/>
                </a:solidFill>
              </a:rPr>
              <a:t>Monitor</a:t>
            </a:r>
            <a:endParaRPr sz="6500" b="1" i="1">
              <a:solidFill>
                <a:srgbClr val="1D1D1D"/>
              </a:solidFill>
            </a:endParaRPr>
          </a:p>
          <a:p>
            <a:pPr marL="0" lvl="0" indent="0" algn="l" rtl="0">
              <a:lnSpc>
                <a:spcPct val="115000"/>
              </a:lnSpc>
              <a:spcBef>
                <a:spcPts val="0"/>
              </a:spcBef>
              <a:spcAft>
                <a:spcPts val="0"/>
              </a:spcAft>
              <a:buClr>
                <a:schemeClr val="dk1"/>
              </a:buClr>
              <a:buSzPts val="6500"/>
              <a:buFont typeface="Arial"/>
              <a:buNone/>
            </a:pPr>
            <a:r>
              <a:rPr lang="en" sz="2000" b="1" i="1">
                <a:solidFill>
                  <a:srgbClr val="1D1D1D"/>
                </a:solidFill>
              </a:rPr>
              <a:t>Powerful parents monitor and assist where needed to help establish boundaries with their children and colleagues!</a:t>
            </a:r>
            <a:endParaRPr sz="2000" b="1" i="1">
              <a:solidFill>
                <a:srgbClr val="1D1D1D"/>
              </a:solidFill>
            </a:endParaRPr>
          </a:p>
          <a:p>
            <a:pPr marL="0" marR="0" lvl="0" indent="0" algn="l" rtl="0">
              <a:lnSpc>
                <a:spcPct val="115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pic>
        <p:nvPicPr>
          <p:cNvPr id="473" name="Google Shape;473;p69"/>
          <p:cNvPicPr preferRelativeResize="0"/>
          <p:nvPr/>
        </p:nvPicPr>
        <p:blipFill>
          <a:blip r:embed="rId3">
            <a:alphaModFix/>
          </a:blip>
          <a:stretch>
            <a:fillRect/>
          </a:stretch>
        </p:blipFill>
        <p:spPr>
          <a:xfrm>
            <a:off x="2341500" y="3491075"/>
            <a:ext cx="1838325" cy="1308600"/>
          </a:xfrm>
          <a:prstGeom prst="rect">
            <a:avLst/>
          </a:prstGeom>
          <a:noFill/>
          <a:ln>
            <a:noFill/>
          </a:ln>
        </p:spPr>
      </p:pic>
      <p:pic>
        <p:nvPicPr>
          <p:cNvPr id="474" name="Google Shape;474;p69"/>
          <p:cNvPicPr preferRelativeResize="0"/>
          <p:nvPr/>
        </p:nvPicPr>
        <p:blipFill>
          <a:blip r:embed="rId4">
            <a:alphaModFix/>
          </a:blip>
          <a:stretch>
            <a:fillRect/>
          </a:stretch>
        </p:blipFill>
        <p:spPr>
          <a:xfrm>
            <a:off x="6467825" y="3491075"/>
            <a:ext cx="2676175" cy="1338125"/>
          </a:xfrm>
          <a:prstGeom prst="rect">
            <a:avLst/>
          </a:prstGeom>
          <a:noFill/>
          <a:ln>
            <a:noFill/>
          </a:ln>
        </p:spPr>
      </p:pic>
      <p:pic>
        <p:nvPicPr>
          <p:cNvPr id="475" name="Google Shape;475;p69"/>
          <p:cNvPicPr preferRelativeResize="0"/>
          <p:nvPr/>
        </p:nvPicPr>
        <p:blipFill>
          <a:blip r:embed="rId5">
            <a:alphaModFix/>
          </a:blip>
          <a:stretch>
            <a:fillRect/>
          </a:stretch>
        </p:blipFill>
        <p:spPr>
          <a:xfrm>
            <a:off x="25500" y="3491075"/>
            <a:ext cx="2341500" cy="1278950"/>
          </a:xfrm>
          <a:prstGeom prst="rect">
            <a:avLst/>
          </a:prstGeom>
          <a:noFill/>
          <a:ln>
            <a:noFill/>
          </a:ln>
        </p:spPr>
      </p:pic>
      <p:pic>
        <p:nvPicPr>
          <p:cNvPr id="476" name="Google Shape;476;p69"/>
          <p:cNvPicPr preferRelativeResize="0"/>
          <p:nvPr/>
        </p:nvPicPr>
        <p:blipFill>
          <a:blip r:embed="rId6">
            <a:alphaModFix/>
          </a:blip>
          <a:stretch>
            <a:fillRect/>
          </a:stretch>
        </p:blipFill>
        <p:spPr>
          <a:xfrm>
            <a:off x="4179825" y="3491075"/>
            <a:ext cx="2723025" cy="1265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28</a:t>
            </a:fld>
            <a:endParaRPr/>
          </a:p>
        </p:txBody>
      </p:sp>
      <p:sp>
        <p:nvSpPr>
          <p:cNvPr id="482" name="Google Shape;482;p70"/>
          <p:cNvSpPr/>
          <p:nvPr/>
        </p:nvSpPr>
        <p:spPr>
          <a:xfrm>
            <a:off x="1177201" y="133250"/>
            <a:ext cx="7229430" cy="601165"/>
          </a:xfrm>
          <a:prstGeom prst="rect">
            <a:avLst/>
          </a:prstGeom>
        </p:spPr>
        <p:txBody>
          <a:bodyPr>
            <a:prstTxWarp prst="textPlain">
              <a:avLst/>
            </a:prstTxWarp>
          </a:bodyPr>
          <a:lstStyle/>
          <a:p>
            <a:pPr lvl="0" algn="l"/>
            <a:r>
              <a:rPr b="0" i="0">
                <a:ln>
                  <a:noFill/>
                </a:ln>
                <a:solidFill>
                  <a:schemeClr val="lt1"/>
                </a:solidFill>
                <a:latin typeface="Arial Black"/>
              </a:rPr>
              <a:t>THAT parent demonstrates:</a:t>
            </a:r>
          </a:p>
        </p:txBody>
      </p:sp>
      <p:sp>
        <p:nvSpPr>
          <p:cNvPr id="483" name="Google Shape;483;p70"/>
          <p:cNvSpPr txBox="1"/>
          <p:nvPr/>
        </p:nvSpPr>
        <p:spPr>
          <a:xfrm>
            <a:off x="12750" y="957725"/>
            <a:ext cx="9118500" cy="345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3200" i="1">
                <a:solidFill>
                  <a:schemeClr val="dk1"/>
                </a:solidFill>
              </a:rPr>
              <a:t>…the HABIT of:</a:t>
            </a:r>
            <a:endParaRPr sz="3200" i="1">
              <a:solidFill>
                <a:schemeClr val="dk1"/>
              </a:solidFill>
            </a:endParaRPr>
          </a:p>
          <a:p>
            <a:pPr marL="0" lvl="0" indent="0" algn="ctr" rtl="0">
              <a:lnSpc>
                <a:spcPct val="115000"/>
              </a:lnSpc>
              <a:spcBef>
                <a:spcPts val="0"/>
              </a:spcBef>
              <a:spcAft>
                <a:spcPts val="0"/>
              </a:spcAft>
              <a:buClr>
                <a:schemeClr val="dk1"/>
              </a:buClr>
              <a:buSzPts val="6500"/>
              <a:buFont typeface="Arial"/>
              <a:buNone/>
            </a:pPr>
            <a:r>
              <a:rPr lang="en" sz="6500" b="1" i="1">
                <a:solidFill>
                  <a:srgbClr val="1D1D1D"/>
                </a:solidFill>
              </a:rPr>
              <a:t>Model</a:t>
            </a:r>
            <a:endParaRPr sz="39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pic>
        <p:nvPicPr>
          <p:cNvPr id="484" name="Google Shape;484;p70"/>
          <p:cNvPicPr preferRelativeResize="0"/>
          <p:nvPr/>
        </p:nvPicPr>
        <p:blipFill>
          <a:blip r:embed="rId3">
            <a:alphaModFix/>
          </a:blip>
          <a:stretch>
            <a:fillRect/>
          </a:stretch>
        </p:blipFill>
        <p:spPr>
          <a:xfrm>
            <a:off x="2232750" y="3019450"/>
            <a:ext cx="1932025" cy="1793225"/>
          </a:xfrm>
          <a:prstGeom prst="rect">
            <a:avLst/>
          </a:prstGeom>
          <a:noFill/>
          <a:ln>
            <a:noFill/>
          </a:ln>
        </p:spPr>
      </p:pic>
      <p:pic>
        <p:nvPicPr>
          <p:cNvPr id="485" name="Google Shape;485;p70"/>
          <p:cNvPicPr preferRelativeResize="0"/>
          <p:nvPr/>
        </p:nvPicPr>
        <p:blipFill>
          <a:blip r:embed="rId4">
            <a:alphaModFix/>
          </a:blip>
          <a:stretch>
            <a:fillRect/>
          </a:stretch>
        </p:blipFill>
        <p:spPr>
          <a:xfrm>
            <a:off x="6524613" y="3024188"/>
            <a:ext cx="2619375" cy="1743075"/>
          </a:xfrm>
          <a:prstGeom prst="rect">
            <a:avLst/>
          </a:prstGeom>
          <a:noFill/>
          <a:ln>
            <a:noFill/>
          </a:ln>
        </p:spPr>
      </p:pic>
      <p:pic>
        <p:nvPicPr>
          <p:cNvPr id="486" name="Google Shape;486;p70"/>
          <p:cNvPicPr preferRelativeResize="0"/>
          <p:nvPr/>
        </p:nvPicPr>
        <p:blipFill>
          <a:blip r:embed="rId5">
            <a:alphaModFix/>
          </a:blip>
          <a:stretch>
            <a:fillRect/>
          </a:stretch>
        </p:blipFill>
        <p:spPr>
          <a:xfrm>
            <a:off x="7172325" y="957724"/>
            <a:ext cx="1971675" cy="2061725"/>
          </a:xfrm>
          <a:prstGeom prst="rect">
            <a:avLst/>
          </a:prstGeom>
          <a:noFill/>
          <a:ln>
            <a:noFill/>
          </a:ln>
        </p:spPr>
      </p:pic>
      <p:pic>
        <p:nvPicPr>
          <p:cNvPr id="487" name="Google Shape;487;p70"/>
          <p:cNvPicPr preferRelativeResize="0"/>
          <p:nvPr/>
        </p:nvPicPr>
        <p:blipFill>
          <a:blip r:embed="rId6">
            <a:alphaModFix/>
          </a:blip>
          <a:stretch>
            <a:fillRect/>
          </a:stretch>
        </p:blipFill>
        <p:spPr>
          <a:xfrm>
            <a:off x="-2" y="3019450"/>
            <a:ext cx="2232750" cy="1752600"/>
          </a:xfrm>
          <a:prstGeom prst="rect">
            <a:avLst/>
          </a:prstGeom>
          <a:noFill/>
          <a:ln>
            <a:noFill/>
          </a:ln>
        </p:spPr>
      </p:pic>
      <p:pic>
        <p:nvPicPr>
          <p:cNvPr id="488" name="Google Shape;488;p70"/>
          <p:cNvPicPr preferRelativeResize="0"/>
          <p:nvPr/>
        </p:nvPicPr>
        <p:blipFill>
          <a:blip r:embed="rId7">
            <a:alphaModFix/>
          </a:blip>
          <a:stretch>
            <a:fillRect/>
          </a:stretch>
        </p:blipFill>
        <p:spPr>
          <a:xfrm>
            <a:off x="4164775" y="3024200"/>
            <a:ext cx="2619375" cy="174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additive="base">
                                        <p:cTn id="7" dur="1000"/>
                                        <p:tgtEl>
                                          <p:spTgt spid="48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29</a:t>
            </a:fld>
            <a:endParaRPr/>
          </a:p>
        </p:txBody>
      </p:sp>
      <p:sp>
        <p:nvSpPr>
          <p:cNvPr id="494" name="Google Shape;494;p71"/>
          <p:cNvSpPr/>
          <p:nvPr/>
        </p:nvSpPr>
        <p:spPr>
          <a:xfrm>
            <a:off x="1177201" y="133250"/>
            <a:ext cx="7229430" cy="601165"/>
          </a:xfrm>
          <a:prstGeom prst="rect">
            <a:avLst/>
          </a:prstGeom>
        </p:spPr>
        <p:txBody>
          <a:bodyPr>
            <a:prstTxWarp prst="textPlain">
              <a:avLst/>
            </a:prstTxWarp>
          </a:bodyPr>
          <a:lstStyle/>
          <a:p>
            <a:pPr lvl="0" algn="l"/>
            <a:r>
              <a:rPr b="0" i="0">
                <a:ln>
                  <a:noFill/>
                </a:ln>
                <a:solidFill>
                  <a:schemeClr val="lt1"/>
                </a:solidFill>
                <a:latin typeface="Arial Black"/>
              </a:rPr>
              <a:t>THAT parent demonstrates:</a:t>
            </a:r>
          </a:p>
        </p:txBody>
      </p:sp>
      <p:sp>
        <p:nvSpPr>
          <p:cNvPr id="495" name="Google Shape;495;p71"/>
          <p:cNvSpPr txBox="1"/>
          <p:nvPr/>
        </p:nvSpPr>
        <p:spPr>
          <a:xfrm>
            <a:off x="25500" y="1020900"/>
            <a:ext cx="9118500" cy="345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 sz="3200" i="1">
                <a:solidFill>
                  <a:schemeClr val="dk1"/>
                </a:solidFill>
              </a:rPr>
              <a:t>…the HABIT of:</a:t>
            </a:r>
            <a:endParaRPr sz="3200" i="1">
              <a:solidFill>
                <a:schemeClr val="dk1"/>
              </a:solidFill>
            </a:endParaRPr>
          </a:p>
          <a:p>
            <a:pPr marL="0" lvl="0" indent="0" algn="ctr" rtl="0">
              <a:lnSpc>
                <a:spcPct val="115000"/>
              </a:lnSpc>
              <a:spcBef>
                <a:spcPts val="0"/>
              </a:spcBef>
              <a:spcAft>
                <a:spcPts val="0"/>
              </a:spcAft>
              <a:buClr>
                <a:schemeClr val="dk1"/>
              </a:buClr>
              <a:buSzPts val="6500"/>
              <a:buFont typeface="Arial"/>
              <a:buNone/>
            </a:pPr>
            <a:r>
              <a:rPr lang="en" sz="6500" b="1" i="1">
                <a:solidFill>
                  <a:srgbClr val="1D1D1D"/>
                </a:solidFill>
              </a:rPr>
              <a:t>Advocate/Activist</a:t>
            </a:r>
            <a:endParaRPr sz="6500" b="1" i="1">
              <a:solidFill>
                <a:srgbClr val="1D1D1D"/>
              </a:solidFill>
            </a:endParaRPr>
          </a:p>
          <a:p>
            <a:pPr marL="0" lvl="0" indent="0" algn="ctr" rtl="0">
              <a:lnSpc>
                <a:spcPct val="115000"/>
              </a:lnSpc>
              <a:spcBef>
                <a:spcPts val="0"/>
              </a:spcBef>
              <a:spcAft>
                <a:spcPts val="0"/>
              </a:spcAft>
              <a:buClr>
                <a:schemeClr val="dk1"/>
              </a:buClr>
              <a:buSzPts val="6500"/>
              <a:buFont typeface="Arial"/>
              <a:buNone/>
            </a:pPr>
            <a:r>
              <a:rPr lang="en" sz="2000" b="1" i="1">
                <a:solidFill>
                  <a:srgbClr val="1D1D1D"/>
                </a:solidFill>
              </a:rPr>
              <a:t>Parental voice and action with and for children has far reaching impact</a:t>
            </a:r>
            <a:endParaRPr sz="2000" b="1" i="1">
              <a:solidFill>
                <a:srgbClr val="1D1D1D"/>
              </a:solidFill>
            </a:endParaRPr>
          </a:p>
          <a:p>
            <a:pPr marL="0" marR="0" lvl="0" indent="0" algn="l" rtl="0">
              <a:lnSpc>
                <a:spcPct val="115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600"/>
              <a:buFont typeface="Arial"/>
              <a:buNone/>
            </a:pPr>
            <a:endParaRPr sz="3200" b="0" i="0" u="none" strike="noStrike" cap="none">
              <a:solidFill>
                <a:schemeClr val="dk1"/>
              </a:solidFill>
              <a:latin typeface="Arial"/>
              <a:ea typeface="Arial"/>
              <a:cs typeface="Arial"/>
              <a:sym typeface="Arial"/>
            </a:endParaRPr>
          </a:p>
        </p:txBody>
      </p:sp>
      <p:pic>
        <p:nvPicPr>
          <p:cNvPr id="496" name="Google Shape;496;p71"/>
          <p:cNvPicPr preferRelativeResize="0"/>
          <p:nvPr/>
        </p:nvPicPr>
        <p:blipFill rotWithShape="1">
          <a:blip r:embed="rId3">
            <a:alphaModFix/>
          </a:blip>
          <a:srcRect b="12510"/>
          <a:stretch/>
        </p:blipFill>
        <p:spPr>
          <a:xfrm>
            <a:off x="0" y="3297075"/>
            <a:ext cx="2296725" cy="1531075"/>
          </a:xfrm>
          <a:prstGeom prst="rect">
            <a:avLst/>
          </a:prstGeom>
          <a:noFill/>
          <a:ln>
            <a:noFill/>
          </a:ln>
        </p:spPr>
      </p:pic>
      <p:pic>
        <p:nvPicPr>
          <p:cNvPr id="497" name="Google Shape;497;p71"/>
          <p:cNvPicPr preferRelativeResize="0"/>
          <p:nvPr/>
        </p:nvPicPr>
        <p:blipFill>
          <a:blip r:embed="rId4">
            <a:alphaModFix/>
          </a:blip>
          <a:stretch>
            <a:fillRect/>
          </a:stretch>
        </p:blipFill>
        <p:spPr>
          <a:xfrm>
            <a:off x="2296725" y="3297075"/>
            <a:ext cx="2298911" cy="1531075"/>
          </a:xfrm>
          <a:prstGeom prst="rect">
            <a:avLst/>
          </a:prstGeom>
          <a:noFill/>
          <a:ln>
            <a:noFill/>
          </a:ln>
        </p:spPr>
      </p:pic>
      <p:pic>
        <p:nvPicPr>
          <p:cNvPr id="498" name="Google Shape;498;p71"/>
          <p:cNvPicPr preferRelativeResize="0"/>
          <p:nvPr/>
        </p:nvPicPr>
        <p:blipFill>
          <a:blip r:embed="rId5">
            <a:alphaModFix/>
          </a:blip>
          <a:stretch>
            <a:fillRect/>
          </a:stretch>
        </p:blipFill>
        <p:spPr>
          <a:xfrm>
            <a:off x="4595625" y="3297075"/>
            <a:ext cx="2466975" cy="1470200"/>
          </a:xfrm>
          <a:prstGeom prst="rect">
            <a:avLst/>
          </a:prstGeom>
          <a:noFill/>
          <a:ln>
            <a:noFill/>
          </a:ln>
        </p:spPr>
      </p:pic>
      <p:pic>
        <p:nvPicPr>
          <p:cNvPr id="499" name="Google Shape;499;p71"/>
          <p:cNvPicPr preferRelativeResize="0"/>
          <p:nvPr/>
        </p:nvPicPr>
        <p:blipFill>
          <a:blip r:embed="rId6">
            <a:alphaModFix/>
          </a:blip>
          <a:stretch>
            <a:fillRect/>
          </a:stretch>
        </p:blipFill>
        <p:spPr>
          <a:xfrm>
            <a:off x="7062600" y="3297075"/>
            <a:ext cx="2081400" cy="147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1269550" y="57000"/>
            <a:ext cx="7609800" cy="806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000"/>
              <a:buFont typeface="Noto Sans Symbols"/>
              <a:buNone/>
            </a:pPr>
            <a:r>
              <a:rPr lang="en" b="1">
                <a:latin typeface="Arial"/>
                <a:ea typeface="Arial"/>
                <a:cs typeface="Arial"/>
                <a:sym typeface="Arial"/>
              </a:rPr>
              <a:t>Who is Here This Evening? </a:t>
            </a:r>
            <a:endParaRPr sz="4200"/>
          </a:p>
        </p:txBody>
      </p:sp>
      <p:sp>
        <p:nvSpPr>
          <p:cNvPr id="275" name="Google Shape;275;p4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3</a:t>
            </a:fld>
            <a:endParaRPr/>
          </a:p>
        </p:txBody>
      </p:sp>
      <p:sp>
        <p:nvSpPr>
          <p:cNvPr id="276" name="Google Shape;276;p45"/>
          <p:cNvSpPr txBox="1">
            <a:spLocks noGrp="1"/>
          </p:cNvSpPr>
          <p:nvPr>
            <p:ph type="body" idx="1"/>
          </p:nvPr>
        </p:nvSpPr>
        <p:spPr>
          <a:xfrm>
            <a:off x="208800" y="992749"/>
            <a:ext cx="8726400" cy="32346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r>
              <a:rPr lang="en" sz="2900" i="0" u="none">
                <a:solidFill>
                  <a:schemeClr val="dk1"/>
                </a:solidFill>
                <a:latin typeface="Arial"/>
                <a:ea typeface="Arial"/>
                <a:cs typeface="Arial"/>
                <a:sym typeface="Arial"/>
              </a:rPr>
              <a:t>Please </a:t>
            </a:r>
            <a:r>
              <a:rPr lang="en" sz="2900">
                <a:latin typeface="Arial"/>
                <a:ea typeface="Arial"/>
                <a:cs typeface="Arial"/>
                <a:sym typeface="Arial"/>
              </a:rPr>
              <a:t>complete our Secure Attendance Roster Process: </a:t>
            </a:r>
            <a:r>
              <a:rPr lang="en" sz="2900" u="sng">
                <a:solidFill>
                  <a:schemeClr val="hlink"/>
                </a:solidFill>
                <a:highlight>
                  <a:srgbClr val="FFFFFF"/>
                </a:highlight>
                <a:latin typeface="Arial"/>
                <a:ea typeface="Arial"/>
                <a:cs typeface="Arial"/>
                <a:sym typeface="Arial"/>
                <a:hlinkClick r:id="rId3"/>
              </a:rPr>
              <a:t>https://forms.gle/fp5UEe3w5cwF9AFB7</a:t>
            </a:r>
            <a:endParaRPr sz="2900">
              <a:solidFill>
                <a:srgbClr val="202124"/>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endParaRPr sz="2900">
              <a:solidFill>
                <a:srgbClr val="222222"/>
              </a:solidFill>
              <a:highlight>
                <a:srgbClr val="FFFFFF"/>
              </a:highlight>
              <a:latin typeface="Arial"/>
              <a:ea typeface="Arial"/>
              <a:cs typeface="Arial"/>
              <a:sym typeface="Arial"/>
            </a:endParaRPr>
          </a:p>
          <a:p>
            <a:pPr marL="1371600" marR="0" lvl="2" indent="-412750" algn="l" rtl="0">
              <a:lnSpc>
                <a:spcPct val="100000"/>
              </a:lnSpc>
              <a:spcBef>
                <a:spcPts val="600"/>
              </a:spcBef>
              <a:spcAft>
                <a:spcPts val="0"/>
              </a:spcAft>
              <a:buClr>
                <a:schemeClr val="dk1"/>
              </a:buClr>
              <a:buSzPts val="2900"/>
              <a:buFont typeface="Noto Sans Symbols"/>
              <a:buChar char="◼"/>
            </a:pPr>
            <a:r>
              <a:rPr lang="en" sz="2900">
                <a:latin typeface="Arial"/>
                <a:ea typeface="Arial"/>
                <a:cs typeface="Arial"/>
                <a:sym typeface="Arial"/>
              </a:rPr>
              <a:t>If you cannot access the form, please use the chatbox and tell us: Date of this session; your name; school affiliation; and role</a:t>
            </a:r>
            <a:endParaRPr sz="2900">
              <a:latin typeface="Arial"/>
              <a:ea typeface="Arial"/>
              <a:cs typeface="Arial"/>
              <a:sym typeface="Arial"/>
            </a:endParaRPr>
          </a:p>
          <a:p>
            <a:pPr marL="0" marR="0" lvl="0" indent="0" algn="l" rtl="0">
              <a:lnSpc>
                <a:spcPct val="100000"/>
              </a:lnSpc>
              <a:spcBef>
                <a:spcPts val="600"/>
              </a:spcBef>
              <a:spcAft>
                <a:spcPts val="0"/>
              </a:spcAft>
              <a:buNone/>
            </a:pPr>
            <a:endParaRPr sz="2900">
              <a:latin typeface="Arial"/>
              <a:ea typeface="Arial"/>
              <a:cs typeface="Arial"/>
              <a:sym typeface="Arial"/>
            </a:endParaRPr>
          </a:p>
        </p:txBody>
      </p:sp>
      <p:pic>
        <p:nvPicPr>
          <p:cNvPr id="277" name="Google Shape;277;p45" descr="C:\Users\sjackson\AppData\Local\Microsoft\Windows\Temporary Internet Files\Content.IE5\4L223OPZ\welcome-sign[1].gif"/>
          <p:cNvPicPr preferRelativeResize="0"/>
          <p:nvPr/>
        </p:nvPicPr>
        <p:blipFill rotWithShape="1">
          <a:blip r:embed="rId4">
            <a:alphaModFix/>
          </a:blip>
          <a:srcRect/>
          <a:stretch/>
        </p:blipFill>
        <p:spPr>
          <a:xfrm>
            <a:off x="2425750" y="4109600"/>
            <a:ext cx="3263625" cy="625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30</a:t>
            </a:fld>
            <a:endParaRPr/>
          </a:p>
        </p:txBody>
      </p:sp>
      <p:sp>
        <p:nvSpPr>
          <p:cNvPr id="505" name="Google Shape;505;p72"/>
          <p:cNvSpPr/>
          <p:nvPr/>
        </p:nvSpPr>
        <p:spPr>
          <a:xfrm>
            <a:off x="1109950" y="130575"/>
            <a:ext cx="3669068" cy="714100"/>
          </a:xfrm>
          <a:prstGeom prst="rect">
            <a:avLst/>
          </a:prstGeom>
        </p:spPr>
        <p:txBody>
          <a:bodyPr>
            <a:prstTxWarp prst="textPlain">
              <a:avLst/>
            </a:prstTxWarp>
          </a:bodyPr>
          <a:lstStyle/>
          <a:p>
            <a:pPr lvl="0" algn="l"/>
            <a:r>
              <a:rPr b="0" i="0">
                <a:ln>
                  <a:noFill/>
                </a:ln>
                <a:solidFill>
                  <a:schemeClr val="lt1"/>
                </a:solidFill>
                <a:latin typeface="Arial Black"/>
              </a:rPr>
              <a:t>QUESTIONS?</a:t>
            </a:r>
          </a:p>
        </p:txBody>
      </p:sp>
      <p:pic>
        <p:nvPicPr>
          <p:cNvPr id="506" name="Google Shape;506;p72">
            <a:hlinkClick r:id="rId3"/>
          </p:cNvPr>
          <p:cNvPicPr preferRelativeResize="0"/>
          <p:nvPr/>
        </p:nvPicPr>
        <p:blipFill rotWithShape="1">
          <a:blip r:embed="rId4">
            <a:alphaModFix/>
          </a:blip>
          <a:srcRect/>
          <a:stretch/>
        </p:blipFill>
        <p:spPr>
          <a:xfrm>
            <a:off x="2316625" y="996901"/>
            <a:ext cx="4510750" cy="2927825"/>
          </a:xfrm>
          <a:prstGeom prst="rect">
            <a:avLst/>
          </a:prstGeom>
          <a:noFill/>
          <a:ln>
            <a:noFill/>
          </a:ln>
        </p:spPr>
      </p:pic>
      <p:sp>
        <p:nvSpPr>
          <p:cNvPr id="507" name="Google Shape;507;p72"/>
          <p:cNvSpPr txBox="1">
            <a:spLocks noGrp="1"/>
          </p:cNvSpPr>
          <p:nvPr>
            <p:ph type="body" idx="4294967295"/>
          </p:nvPr>
        </p:nvSpPr>
        <p:spPr>
          <a:xfrm>
            <a:off x="2090525" y="3696850"/>
            <a:ext cx="5189100" cy="922200"/>
          </a:xfrm>
          <a:prstGeom prst="rect">
            <a:avLst/>
          </a:prstGeom>
          <a:noFill/>
          <a:ln>
            <a:noFill/>
          </a:ln>
        </p:spPr>
        <p:txBody>
          <a:bodyPr spcFirstLastPara="1" wrap="square" lIns="91425" tIns="45700" rIns="91425" bIns="45700" anchor="t" anchorCtr="0">
            <a:noAutofit/>
          </a:bodyPr>
          <a:lstStyle/>
          <a:p>
            <a:pPr marL="457200" marR="0" lvl="0" indent="-457200" algn="ctr" rtl="0">
              <a:lnSpc>
                <a:spcPct val="90000"/>
              </a:lnSpc>
              <a:spcBef>
                <a:spcPts val="0"/>
              </a:spcBef>
              <a:spcAft>
                <a:spcPts val="0"/>
              </a:spcAft>
              <a:buClr>
                <a:schemeClr val="dk1"/>
              </a:buClr>
              <a:buSzPts val="2200"/>
              <a:buFont typeface="Noto Sans Symbols"/>
              <a:buNone/>
            </a:pPr>
            <a:r>
              <a:rPr lang="en" sz="1400" b="1">
                <a:latin typeface="Arial"/>
                <a:ea typeface="Arial"/>
                <a:cs typeface="Arial"/>
                <a:sym typeface="Arial"/>
              </a:rPr>
              <a:t>Dr. Sheila Jackson, Director</a:t>
            </a:r>
            <a:endParaRPr sz="1400" b="1">
              <a:latin typeface="Arial"/>
              <a:ea typeface="Arial"/>
              <a:cs typeface="Arial"/>
              <a:sym typeface="Arial"/>
            </a:endParaRPr>
          </a:p>
          <a:p>
            <a:pPr marL="457200" marR="0" lvl="0" indent="-457200" algn="ctr" rtl="0">
              <a:lnSpc>
                <a:spcPct val="90000"/>
              </a:lnSpc>
              <a:spcBef>
                <a:spcPts val="0"/>
              </a:spcBef>
              <a:spcAft>
                <a:spcPts val="0"/>
              </a:spcAft>
              <a:buClr>
                <a:schemeClr val="dk1"/>
              </a:buClr>
              <a:buSzPts val="2200"/>
              <a:buFont typeface="Noto Sans Symbols"/>
              <a:buNone/>
            </a:pPr>
            <a:r>
              <a:rPr lang="en" sz="1400" b="1" i="0" u="none">
                <a:solidFill>
                  <a:schemeClr val="dk1"/>
                </a:solidFill>
                <a:latin typeface="Arial"/>
                <a:ea typeface="Arial"/>
                <a:cs typeface="Arial"/>
                <a:sym typeface="Arial"/>
              </a:rPr>
              <a:t>Department of Family </a:t>
            </a:r>
            <a:r>
              <a:rPr lang="en" sz="1400" b="1">
                <a:latin typeface="Arial"/>
                <a:ea typeface="Arial"/>
                <a:cs typeface="Arial"/>
                <a:sym typeface="Arial"/>
              </a:rPr>
              <a:t>&amp;</a:t>
            </a:r>
            <a:r>
              <a:rPr lang="en" sz="1400" b="1" i="0" u="none">
                <a:solidFill>
                  <a:schemeClr val="dk1"/>
                </a:solidFill>
                <a:latin typeface="Arial"/>
                <a:ea typeface="Arial"/>
                <a:cs typeface="Arial"/>
                <a:sym typeface="Arial"/>
              </a:rPr>
              <a:t> School Partnerships</a:t>
            </a:r>
            <a:endParaRPr sz="1400" b="1" i="0" u="none">
              <a:solidFill>
                <a:schemeClr val="dk1"/>
              </a:solidFill>
              <a:latin typeface="Arial"/>
              <a:ea typeface="Arial"/>
              <a:cs typeface="Arial"/>
              <a:sym typeface="Arial"/>
            </a:endParaRPr>
          </a:p>
          <a:p>
            <a:pPr marL="457200" marR="0" lvl="0" indent="-457200" algn="ctr" rtl="0">
              <a:lnSpc>
                <a:spcPct val="90000"/>
              </a:lnSpc>
              <a:spcBef>
                <a:spcPts val="0"/>
              </a:spcBef>
              <a:spcAft>
                <a:spcPts val="0"/>
              </a:spcAft>
              <a:buClr>
                <a:schemeClr val="dk1"/>
              </a:buClr>
              <a:buSzPts val="2200"/>
              <a:buFont typeface="Noto Sans Symbols"/>
              <a:buNone/>
            </a:pPr>
            <a:r>
              <a:rPr lang="en" sz="1400" b="1" i="0" u="none">
                <a:solidFill>
                  <a:schemeClr val="dk1"/>
                </a:solidFill>
                <a:latin typeface="Arial"/>
                <a:ea typeface="Arial"/>
                <a:cs typeface="Arial"/>
                <a:sym typeface="Arial"/>
              </a:rPr>
              <a:t> Family Institute</a:t>
            </a:r>
            <a:endParaRPr sz="1000" b="1"/>
          </a:p>
          <a:p>
            <a:pPr marL="457200" marR="0" lvl="0" indent="-457200" algn="ctr" rtl="0">
              <a:lnSpc>
                <a:spcPct val="90000"/>
              </a:lnSpc>
              <a:spcBef>
                <a:spcPts val="0"/>
              </a:spcBef>
              <a:spcAft>
                <a:spcPts val="0"/>
              </a:spcAft>
              <a:buClr>
                <a:schemeClr val="dk1"/>
              </a:buClr>
              <a:buSzPts val="2200"/>
              <a:buFont typeface="Noto Sans Symbols"/>
              <a:buNone/>
            </a:pPr>
            <a:r>
              <a:rPr lang="en" sz="1400" b="1" i="0" u="none">
                <a:solidFill>
                  <a:schemeClr val="dk1"/>
                </a:solidFill>
                <a:latin typeface="Arial"/>
                <a:ea typeface="Arial"/>
                <a:cs typeface="Arial"/>
                <a:sym typeface="Arial"/>
              </a:rPr>
              <a:t>301-618-7356</a:t>
            </a:r>
            <a:endParaRPr sz="1400" b="1" i="0" u="none">
              <a:solidFill>
                <a:schemeClr val="dk1"/>
              </a:solidFill>
              <a:latin typeface="Arial"/>
              <a:ea typeface="Arial"/>
              <a:cs typeface="Arial"/>
              <a:sym typeface="Arial"/>
            </a:endParaRPr>
          </a:p>
          <a:p>
            <a:pPr marL="457200" marR="0" lvl="0" indent="-457200" algn="ctr" rtl="0">
              <a:lnSpc>
                <a:spcPct val="90000"/>
              </a:lnSpc>
              <a:spcBef>
                <a:spcPts val="0"/>
              </a:spcBef>
              <a:spcAft>
                <a:spcPts val="0"/>
              </a:spcAft>
              <a:buClr>
                <a:schemeClr val="dk1"/>
              </a:buClr>
              <a:buSzPts val="2200"/>
              <a:buFont typeface="Noto Sans Symbols"/>
              <a:buNone/>
            </a:pPr>
            <a:r>
              <a:rPr lang="en" sz="1400" b="1" u="sng">
                <a:solidFill>
                  <a:schemeClr val="hlink"/>
                </a:solidFill>
                <a:latin typeface="Arial"/>
                <a:ea typeface="Arial"/>
                <a:cs typeface="Arial"/>
                <a:sym typeface="Arial"/>
                <a:hlinkClick r:id="rId5"/>
              </a:rPr>
              <a:t>pgcps.family@pgcps.org</a:t>
            </a:r>
            <a:endParaRPr sz="1400" b="1">
              <a:latin typeface="Arial"/>
              <a:ea typeface="Arial"/>
              <a:cs typeface="Arial"/>
              <a:sym typeface="Arial"/>
            </a:endParaRPr>
          </a:p>
          <a:p>
            <a:pPr marL="457200" marR="0" lvl="0" indent="-457200" algn="r" rtl="0">
              <a:lnSpc>
                <a:spcPct val="90000"/>
              </a:lnSpc>
              <a:spcBef>
                <a:spcPts val="0"/>
              </a:spcBef>
              <a:spcAft>
                <a:spcPts val="0"/>
              </a:spcAft>
              <a:buClr>
                <a:schemeClr val="dk1"/>
              </a:buClr>
              <a:buSzPts val="2200"/>
              <a:buFont typeface="Noto Sans Symbols"/>
              <a:buNone/>
            </a:pPr>
            <a:endParaRPr sz="1400" b="1">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31</a:t>
            </a:fld>
            <a:endParaRPr/>
          </a:p>
        </p:txBody>
      </p:sp>
      <p:sp>
        <p:nvSpPr>
          <p:cNvPr id="513" name="Google Shape;513;p73"/>
          <p:cNvSpPr/>
          <p:nvPr/>
        </p:nvSpPr>
        <p:spPr>
          <a:xfrm>
            <a:off x="1272750" y="72550"/>
            <a:ext cx="6524026" cy="704250"/>
          </a:xfrm>
          <a:prstGeom prst="rect">
            <a:avLst/>
          </a:prstGeom>
        </p:spPr>
        <p:txBody>
          <a:bodyPr>
            <a:prstTxWarp prst="textPlain">
              <a:avLst/>
            </a:prstTxWarp>
          </a:bodyPr>
          <a:lstStyle/>
          <a:p>
            <a:pPr lvl="0" algn="l"/>
            <a:r>
              <a:rPr b="0" i="0">
                <a:ln>
                  <a:noFill/>
                </a:ln>
                <a:solidFill>
                  <a:schemeClr val="lt1"/>
                </a:solidFill>
                <a:latin typeface="Arial Black"/>
              </a:rPr>
              <a:t>SESSION CLOSURE</a:t>
            </a:r>
          </a:p>
        </p:txBody>
      </p:sp>
      <p:sp>
        <p:nvSpPr>
          <p:cNvPr id="514" name="Google Shape;514;p73"/>
          <p:cNvSpPr txBox="1">
            <a:spLocks noGrp="1"/>
          </p:cNvSpPr>
          <p:nvPr>
            <p:ph type="body" idx="4294967295"/>
          </p:nvPr>
        </p:nvSpPr>
        <p:spPr>
          <a:xfrm>
            <a:off x="205350" y="1041800"/>
            <a:ext cx="9063600" cy="404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None/>
            </a:pPr>
            <a:r>
              <a:rPr lang="en" sz="2500" b="1">
                <a:solidFill>
                  <a:srgbClr val="202124"/>
                </a:solidFill>
                <a:highlight>
                  <a:schemeClr val="lt1"/>
                </a:highlight>
                <a:latin typeface="Roboto"/>
                <a:ea typeface="Roboto"/>
                <a:cs typeface="Roboto"/>
                <a:sym typeface="Roboto"/>
              </a:rPr>
              <a:t>Thank you for your participation in our session.  As a data-driven office, your input and feedback are invaluable for helping us improve our services!  Please complete this session feedback and evaluation form: </a:t>
            </a:r>
            <a:r>
              <a:rPr lang="en" sz="2500" b="1" u="sng">
                <a:solidFill>
                  <a:schemeClr val="hlink"/>
                </a:solidFill>
                <a:hlinkClick r:id="rId3"/>
              </a:rPr>
              <a:t>https://forms.gle/fQrkjsUUGQQmBGqFA</a:t>
            </a:r>
            <a:endParaRPr sz="2500" b="1">
              <a:solidFill>
                <a:srgbClr val="202124"/>
              </a:solidFill>
            </a:endParaRPr>
          </a:p>
          <a:p>
            <a:pPr marL="0" lvl="0" indent="0" algn="ctr" rtl="0">
              <a:spcBef>
                <a:spcPts val="640"/>
              </a:spcBef>
              <a:spcAft>
                <a:spcPts val="0"/>
              </a:spcAft>
              <a:buClr>
                <a:schemeClr val="dk1"/>
              </a:buClr>
              <a:buSzPts val="1100"/>
              <a:buFont typeface="Arial"/>
              <a:buNone/>
            </a:pPr>
            <a:r>
              <a:rPr lang="en" sz="3000" b="1"/>
              <a:t>Please enjoy the rest of your evening while reflecting upon what we all must continuously do </a:t>
            </a:r>
            <a:r>
              <a:rPr lang="en" sz="3000" b="1" i="1"/>
              <a:t>in the best interests of all children</a:t>
            </a:r>
            <a:r>
              <a:rPr lang="en" sz="3000" b="1"/>
              <a:t>!! </a:t>
            </a:r>
            <a:endParaRPr sz="2300"/>
          </a:p>
          <a:p>
            <a:pPr marL="0" lvl="0" indent="0" algn="l" rtl="0">
              <a:lnSpc>
                <a:spcPct val="100000"/>
              </a:lnSpc>
              <a:spcBef>
                <a:spcPts val="640"/>
              </a:spcBef>
              <a:spcAft>
                <a:spcPts val="0"/>
              </a:spcAft>
              <a:buNone/>
            </a:pPr>
            <a:endParaRPr sz="2500" b="1">
              <a:solidFill>
                <a:srgbClr val="202124"/>
              </a:solidFill>
            </a:endParaRPr>
          </a:p>
          <a:p>
            <a:pPr marL="0" lvl="0" indent="0" algn="l" rtl="0">
              <a:lnSpc>
                <a:spcPct val="100000"/>
              </a:lnSpc>
              <a:spcBef>
                <a:spcPts val="640"/>
              </a:spcBef>
              <a:spcAft>
                <a:spcPts val="0"/>
              </a:spcAft>
              <a:buNone/>
            </a:pPr>
            <a:endParaRPr sz="100" b="1">
              <a:solidFill>
                <a:srgbClr val="202124"/>
              </a:solidFill>
              <a:highlight>
                <a:schemeClr val="lt1"/>
              </a:highlight>
              <a:latin typeface="Roboto"/>
              <a:ea typeface="Roboto"/>
              <a:cs typeface="Roboto"/>
              <a:sym typeface="Roboto"/>
            </a:endParaRPr>
          </a:p>
          <a:p>
            <a:pPr marL="0" lvl="0" indent="0" algn="l" rtl="0">
              <a:lnSpc>
                <a:spcPct val="100000"/>
              </a:lnSpc>
              <a:spcBef>
                <a:spcPts val="640"/>
              </a:spcBef>
              <a:spcAft>
                <a:spcPts val="0"/>
              </a:spcAft>
              <a:buNone/>
            </a:pPr>
            <a:endParaRPr sz="2500" b="1">
              <a:solidFill>
                <a:srgbClr val="202124"/>
              </a:solidFill>
            </a:endParaRPr>
          </a:p>
          <a:p>
            <a:pPr marL="0" lvl="0" indent="0" algn="ctr" rtl="0">
              <a:lnSpc>
                <a:spcPct val="100000"/>
              </a:lnSpc>
              <a:spcBef>
                <a:spcPts val="640"/>
              </a:spcBef>
              <a:spcAft>
                <a:spcPts val="0"/>
              </a:spcAft>
              <a:buNone/>
            </a:pPr>
            <a:endParaRPr sz="2500" b="1">
              <a:solidFill>
                <a:srgbClr val="222222"/>
              </a:solidFill>
            </a:endParaRPr>
          </a:p>
          <a:p>
            <a:pPr marL="457200" lvl="0" indent="0" algn="l" rtl="0">
              <a:lnSpc>
                <a:spcPct val="100000"/>
              </a:lnSpc>
              <a:spcBef>
                <a:spcPts val="640"/>
              </a:spcBef>
              <a:spcAft>
                <a:spcPts val="0"/>
              </a:spcAft>
              <a:buNone/>
            </a:pPr>
            <a:endParaRPr sz="2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32</a:t>
            </a:fld>
            <a:endParaRPr/>
          </a:p>
        </p:txBody>
      </p:sp>
      <p:sp>
        <p:nvSpPr>
          <p:cNvPr id="520" name="Google Shape;520;p74"/>
          <p:cNvSpPr/>
          <p:nvPr/>
        </p:nvSpPr>
        <p:spPr>
          <a:xfrm>
            <a:off x="1135075" y="96350"/>
            <a:ext cx="7769252" cy="795849"/>
          </a:xfrm>
          <a:prstGeom prst="rect">
            <a:avLst/>
          </a:prstGeom>
        </p:spPr>
        <p:txBody>
          <a:bodyPr>
            <a:prstTxWarp prst="textPlain">
              <a:avLst/>
            </a:prstTxWarp>
          </a:bodyPr>
          <a:lstStyle/>
          <a:p>
            <a:pPr lvl="0" algn="l"/>
            <a:r>
              <a:rPr b="0" i="0">
                <a:ln>
                  <a:noFill/>
                </a:ln>
                <a:solidFill>
                  <a:schemeClr val="lt1"/>
                </a:solidFill>
                <a:latin typeface="Arial Black"/>
              </a:rPr>
              <a:t>Hope to See You Next Time!!</a:t>
            </a:r>
          </a:p>
        </p:txBody>
      </p:sp>
      <p:pic>
        <p:nvPicPr>
          <p:cNvPr id="521" name="Google Shape;521;p74" descr="thank_you_banner_lg_clr"/>
          <p:cNvPicPr preferRelativeResize="0"/>
          <p:nvPr/>
        </p:nvPicPr>
        <p:blipFill rotWithShape="1">
          <a:blip r:embed="rId3">
            <a:alphaModFix/>
          </a:blip>
          <a:srcRect/>
          <a:stretch/>
        </p:blipFill>
        <p:spPr>
          <a:xfrm>
            <a:off x="5094675" y="1102388"/>
            <a:ext cx="3934900" cy="1587750"/>
          </a:xfrm>
          <a:prstGeom prst="rect">
            <a:avLst/>
          </a:prstGeom>
          <a:noFill/>
          <a:ln>
            <a:noFill/>
          </a:ln>
        </p:spPr>
      </p:pic>
      <p:sp>
        <p:nvSpPr>
          <p:cNvPr id="522" name="Google Shape;522;p74"/>
          <p:cNvSpPr txBox="1"/>
          <p:nvPr/>
        </p:nvSpPr>
        <p:spPr>
          <a:xfrm>
            <a:off x="5361625" y="2732050"/>
            <a:ext cx="3542700" cy="1833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700" b="1">
                <a:solidFill>
                  <a:schemeClr val="dk1"/>
                </a:solidFill>
              </a:rPr>
              <a:t>Contact information:</a:t>
            </a:r>
            <a:endParaRPr sz="1700" b="1">
              <a:solidFill>
                <a:schemeClr val="dk1"/>
              </a:solidFill>
            </a:endParaRPr>
          </a:p>
          <a:p>
            <a:pPr marL="0" lvl="0" indent="0" algn="ctr" rtl="0">
              <a:lnSpc>
                <a:spcPct val="90000"/>
              </a:lnSpc>
              <a:spcBef>
                <a:spcPts val="0"/>
              </a:spcBef>
              <a:spcAft>
                <a:spcPts val="0"/>
              </a:spcAft>
              <a:buNone/>
            </a:pPr>
            <a:r>
              <a:rPr lang="en" sz="1700" b="1">
                <a:solidFill>
                  <a:schemeClr val="dk1"/>
                </a:solidFill>
              </a:rPr>
              <a:t>Dr. Sheila Jackson: </a:t>
            </a:r>
            <a:r>
              <a:rPr lang="en" sz="1700" b="1" u="sng">
                <a:solidFill>
                  <a:schemeClr val="accent5"/>
                </a:solid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sjackson@pgcps.org</a:t>
            </a:r>
            <a:endParaRPr sz="1700" b="1">
              <a:solidFill>
                <a:schemeClr val="dk1"/>
              </a:solidFill>
            </a:endParaRPr>
          </a:p>
          <a:p>
            <a:pPr marL="0" lvl="0" indent="0" algn="ctr" rtl="0">
              <a:lnSpc>
                <a:spcPct val="90000"/>
              </a:lnSpc>
              <a:spcBef>
                <a:spcPts val="0"/>
              </a:spcBef>
              <a:spcAft>
                <a:spcPts val="0"/>
              </a:spcAft>
              <a:buNone/>
            </a:pPr>
            <a:r>
              <a:rPr lang="en" sz="1700" b="1">
                <a:solidFill>
                  <a:schemeClr val="dk1"/>
                </a:solidFill>
              </a:rPr>
              <a:t>Department of Family and Community Partnerships</a:t>
            </a:r>
            <a:endParaRPr sz="1700" b="1">
              <a:solidFill>
                <a:schemeClr val="dk1"/>
              </a:solidFill>
            </a:endParaRPr>
          </a:p>
          <a:p>
            <a:pPr marL="457200" lvl="0" indent="-457200" algn="ctr" rtl="0">
              <a:lnSpc>
                <a:spcPct val="90000"/>
              </a:lnSpc>
              <a:spcBef>
                <a:spcPts val="0"/>
              </a:spcBef>
              <a:spcAft>
                <a:spcPts val="0"/>
              </a:spcAft>
              <a:buNone/>
            </a:pPr>
            <a:r>
              <a:rPr lang="en" sz="1700" b="1">
                <a:solidFill>
                  <a:schemeClr val="dk1"/>
                </a:solidFill>
              </a:rPr>
              <a:t>Family Institute</a:t>
            </a:r>
            <a:endParaRPr sz="1700" b="1">
              <a:solidFill>
                <a:schemeClr val="dk1"/>
              </a:solidFill>
              <a:latin typeface="Times New Roman"/>
              <a:ea typeface="Times New Roman"/>
              <a:cs typeface="Times New Roman"/>
              <a:sym typeface="Times New Roman"/>
            </a:endParaRPr>
          </a:p>
          <a:p>
            <a:pPr marL="457200" lvl="0" indent="-457200" algn="ctr" rtl="0">
              <a:lnSpc>
                <a:spcPct val="90000"/>
              </a:lnSpc>
              <a:spcBef>
                <a:spcPts val="0"/>
              </a:spcBef>
              <a:spcAft>
                <a:spcPts val="0"/>
              </a:spcAft>
              <a:buNone/>
            </a:pPr>
            <a:r>
              <a:rPr lang="en" sz="1700" b="1">
                <a:solidFill>
                  <a:schemeClr val="dk1"/>
                </a:solidFill>
              </a:rPr>
              <a:t>301-618-7356</a:t>
            </a:r>
            <a:endParaRPr sz="1700" b="1">
              <a:solidFill>
                <a:schemeClr val="dk1"/>
              </a:solidFill>
              <a:latin typeface="Times New Roman"/>
              <a:ea typeface="Times New Roman"/>
              <a:cs typeface="Times New Roman"/>
              <a:sym typeface="Times New Roman"/>
            </a:endParaRPr>
          </a:p>
        </p:txBody>
      </p:sp>
      <p:sp>
        <p:nvSpPr>
          <p:cNvPr id="523" name="Google Shape;523;p74"/>
          <p:cNvSpPr txBox="1"/>
          <p:nvPr/>
        </p:nvSpPr>
        <p:spPr>
          <a:xfrm>
            <a:off x="44825" y="976925"/>
            <a:ext cx="4996500" cy="27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rPr>
              <a:t>Next sessions:</a:t>
            </a:r>
            <a:endParaRPr sz="2200" b="1">
              <a:solidFill>
                <a:schemeClr val="dk1"/>
              </a:solidFill>
            </a:endParaRPr>
          </a:p>
          <a:p>
            <a:pPr marL="457200" lvl="0" indent="-368300" algn="l" rtl="0">
              <a:spcBef>
                <a:spcPts val="0"/>
              </a:spcBef>
              <a:spcAft>
                <a:spcPts val="0"/>
              </a:spcAft>
              <a:buClr>
                <a:schemeClr val="dk1"/>
              </a:buClr>
              <a:buSzPts val="2200"/>
              <a:buChar char="●"/>
            </a:pPr>
            <a:r>
              <a:rPr lang="en" sz="2200" b="1">
                <a:solidFill>
                  <a:schemeClr val="dk1"/>
                </a:solidFill>
              </a:rPr>
              <a:t>11/8: Code of Conduct for Families, Volunteers and Visitors</a:t>
            </a:r>
            <a:endParaRPr sz="2200" b="1">
              <a:solidFill>
                <a:schemeClr val="dk1"/>
              </a:solidFill>
            </a:endParaRPr>
          </a:p>
          <a:p>
            <a:pPr marL="457200" lvl="0" indent="-368300" algn="l" rtl="0">
              <a:lnSpc>
                <a:spcPct val="115000"/>
              </a:lnSpc>
              <a:spcBef>
                <a:spcPts val="0"/>
              </a:spcBef>
              <a:spcAft>
                <a:spcPts val="0"/>
              </a:spcAft>
              <a:buClr>
                <a:schemeClr val="dk1"/>
              </a:buClr>
              <a:buSzPts val="2200"/>
              <a:buFont typeface="Calibri"/>
              <a:buChar char="●"/>
            </a:pPr>
            <a:r>
              <a:rPr lang="en" sz="2200" b="1">
                <a:solidFill>
                  <a:schemeClr val="dk1"/>
                </a:solidFill>
              </a:rPr>
              <a:t>11/16 Honor &amp; Celebrate Diversity </a:t>
            </a:r>
            <a:endParaRPr sz="2200" b="1">
              <a:solidFill>
                <a:schemeClr val="dk1"/>
              </a:solidFill>
            </a:endParaRPr>
          </a:p>
          <a:p>
            <a:pPr marL="457200" lvl="0" indent="-368300" algn="l" rtl="0">
              <a:lnSpc>
                <a:spcPct val="115000"/>
              </a:lnSpc>
              <a:spcBef>
                <a:spcPts val="0"/>
              </a:spcBef>
              <a:spcAft>
                <a:spcPts val="0"/>
              </a:spcAft>
              <a:buClr>
                <a:schemeClr val="dk1"/>
              </a:buClr>
              <a:buSzPts val="2200"/>
              <a:buFont typeface="Calibri"/>
              <a:buChar char="●"/>
            </a:pPr>
            <a:r>
              <a:rPr lang="en" sz="2200" b="1">
                <a:solidFill>
                  <a:schemeClr val="dk1"/>
                </a:solidFill>
              </a:rPr>
              <a:t>12/7 Keeping Our Children Safe</a:t>
            </a:r>
            <a:endParaRPr sz="2200" b="1">
              <a:solidFill>
                <a:schemeClr val="dk1"/>
              </a:solidFill>
            </a:endParaRPr>
          </a:p>
          <a:p>
            <a:pPr marL="457200" lvl="0" indent="-368300" algn="l" rtl="0">
              <a:lnSpc>
                <a:spcPct val="115000"/>
              </a:lnSpc>
              <a:spcBef>
                <a:spcPts val="0"/>
              </a:spcBef>
              <a:spcAft>
                <a:spcPts val="0"/>
              </a:spcAft>
              <a:buClr>
                <a:schemeClr val="dk1"/>
              </a:buClr>
              <a:buSzPts val="2200"/>
              <a:buFont typeface="Calibri"/>
              <a:buChar char="●"/>
            </a:pPr>
            <a:r>
              <a:rPr lang="en" sz="2200" b="1">
                <a:solidFill>
                  <a:schemeClr val="dk1"/>
                </a:solidFill>
              </a:rPr>
              <a:t>12/14 Overview of Special Education</a:t>
            </a:r>
            <a:endParaRPr sz="2200" b="1">
              <a:solidFill>
                <a:schemeClr val="dk1"/>
              </a:solidFill>
            </a:endParaRPr>
          </a:p>
          <a:p>
            <a:pPr marL="0" lvl="0" indent="0" algn="l" rtl="0">
              <a:spcBef>
                <a:spcPts val="0"/>
              </a:spcBef>
              <a:spcAft>
                <a:spcPts val="0"/>
              </a:spcAft>
              <a:buNone/>
            </a:pPr>
            <a:endParaRPr sz="2200" b="1">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33</a:t>
            </a:fld>
            <a:endParaRPr/>
          </a:p>
        </p:txBody>
      </p:sp>
      <p:sp>
        <p:nvSpPr>
          <p:cNvPr id="529" name="Google Shape;529;p75"/>
          <p:cNvSpPr/>
          <p:nvPr/>
        </p:nvSpPr>
        <p:spPr>
          <a:xfrm>
            <a:off x="1135075" y="96350"/>
            <a:ext cx="4330609" cy="748325"/>
          </a:xfrm>
          <a:prstGeom prst="rect">
            <a:avLst/>
          </a:prstGeom>
        </p:spPr>
        <p:txBody>
          <a:bodyPr>
            <a:prstTxWarp prst="textPlain">
              <a:avLst/>
            </a:prstTxWarp>
          </a:bodyPr>
          <a:lstStyle/>
          <a:p>
            <a:pPr lvl="0" algn="l"/>
            <a:r>
              <a:rPr b="0" i="0">
                <a:ln>
                  <a:noFill/>
                </a:ln>
                <a:solidFill>
                  <a:schemeClr val="lt1"/>
                </a:solidFill>
                <a:latin typeface="Arial Black"/>
              </a:rPr>
              <a:t>In Conclusion...</a:t>
            </a:r>
          </a:p>
        </p:txBody>
      </p:sp>
      <p:pic>
        <p:nvPicPr>
          <p:cNvPr id="530" name="Google Shape;530;p75"/>
          <p:cNvPicPr preferRelativeResize="0"/>
          <p:nvPr/>
        </p:nvPicPr>
        <p:blipFill rotWithShape="1">
          <a:blip r:embed="rId3">
            <a:alphaModFix/>
          </a:blip>
          <a:srcRect/>
          <a:stretch/>
        </p:blipFill>
        <p:spPr>
          <a:xfrm>
            <a:off x="4093963" y="3341825"/>
            <a:ext cx="956070" cy="967979"/>
          </a:xfrm>
          <a:prstGeom prst="rect">
            <a:avLst/>
          </a:prstGeom>
          <a:noFill/>
          <a:ln>
            <a:noFill/>
          </a:ln>
        </p:spPr>
      </p:pic>
      <p:pic>
        <p:nvPicPr>
          <p:cNvPr id="531" name="Google Shape;531;p75"/>
          <p:cNvPicPr preferRelativeResize="0"/>
          <p:nvPr/>
        </p:nvPicPr>
        <p:blipFill rotWithShape="1">
          <a:blip r:embed="rId4">
            <a:alphaModFix/>
          </a:blip>
          <a:srcRect/>
          <a:stretch/>
        </p:blipFill>
        <p:spPr>
          <a:xfrm>
            <a:off x="2008475" y="1015350"/>
            <a:ext cx="3905800" cy="3751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4</a:t>
            </a:fld>
            <a:endParaRPr/>
          </a:p>
        </p:txBody>
      </p:sp>
      <p:sp>
        <p:nvSpPr>
          <p:cNvPr id="283" name="Google Shape;283;p46"/>
          <p:cNvSpPr txBox="1"/>
          <p:nvPr/>
        </p:nvSpPr>
        <p:spPr>
          <a:xfrm>
            <a:off x="1113750" y="170250"/>
            <a:ext cx="8030400" cy="401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600"/>
              <a:buFont typeface="Arial"/>
              <a:buNone/>
            </a:pPr>
            <a:r>
              <a:rPr lang="en" sz="4900" b="1" i="1" u="none" strike="noStrike" cap="none">
                <a:solidFill>
                  <a:schemeClr val="lt1"/>
                </a:solidFill>
                <a:latin typeface="Arial"/>
                <a:ea typeface="Arial"/>
                <a:cs typeface="Arial"/>
                <a:sym typeface="Arial"/>
              </a:rPr>
              <a:t>SESSION NORMS </a:t>
            </a:r>
            <a:endParaRPr sz="2700" b="0" i="0" u="none" strike="noStrike" cap="none">
              <a:solidFill>
                <a:schemeClr val="lt1"/>
              </a:solidFill>
              <a:latin typeface="Arial"/>
              <a:ea typeface="Arial"/>
              <a:cs typeface="Arial"/>
              <a:sym typeface="Arial"/>
            </a:endParaRPr>
          </a:p>
        </p:txBody>
      </p:sp>
      <p:sp>
        <p:nvSpPr>
          <p:cNvPr id="284" name="Google Shape;284;p46"/>
          <p:cNvSpPr txBox="1"/>
          <p:nvPr/>
        </p:nvSpPr>
        <p:spPr>
          <a:xfrm>
            <a:off x="79175" y="885800"/>
            <a:ext cx="7615800" cy="373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1" i="0" u="none" strike="noStrike" cap="none">
                <a:solidFill>
                  <a:schemeClr val="dk1"/>
                </a:solidFill>
                <a:latin typeface="Arial"/>
                <a:ea typeface="Arial"/>
                <a:cs typeface="Arial"/>
                <a:sym typeface="Arial"/>
              </a:rPr>
              <a:t>Please</a:t>
            </a:r>
            <a:r>
              <a:rPr lang="en" sz="2800" b="1">
                <a:solidFill>
                  <a:schemeClr val="dk1"/>
                </a:solidFill>
              </a:rPr>
              <a:t>:</a:t>
            </a:r>
            <a:endParaRPr sz="2800" b="0" i="0" u="none" strike="noStrike" cap="none">
              <a:solidFill>
                <a:srgbClr val="000000"/>
              </a:solidFill>
              <a:latin typeface="Arial"/>
              <a:ea typeface="Arial"/>
              <a:cs typeface="Arial"/>
              <a:sym typeface="Arial"/>
            </a:endParaRPr>
          </a:p>
          <a:p>
            <a:pPr marL="457200" marR="0" lvl="0" indent="-361950" algn="l" rtl="0">
              <a:lnSpc>
                <a:spcPct val="100000"/>
              </a:lnSpc>
              <a:spcBef>
                <a:spcPts val="0"/>
              </a:spcBef>
              <a:spcAft>
                <a:spcPts val="0"/>
              </a:spcAft>
              <a:buClr>
                <a:srgbClr val="000000"/>
              </a:buClr>
              <a:buSzPts val="2100"/>
              <a:buFont typeface="Arial"/>
              <a:buChar char="•"/>
            </a:pPr>
            <a:r>
              <a:rPr lang="en" sz="2800" b="1" i="0" u="none" strike="noStrike" cap="none">
                <a:solidFill>
                  <a:srgbClr val="000000"/>
                </a:solidFill>
                <a:latin typeface="Arial"/>
                <a:ea typeface="Arial"/>
                <a:cs typeface="Arial"/>
                <a:sym typeface="Arial"/>
              </a:rPr>
              <a:t>Sign in on our Secure </a:t>
            </a:r>
            <a:r>
              <a:rPr lang="en" sz="2800" b="1"/>
              <a:t>A</a:t>
            </a:r>
            <a:r>
              <a:rPr lang="en" sz="2800" b="1" i="0" u="none" strike="noStrike" cap="none">
                <a:solidFill>
                  <a:srgbClr val="000000"/>
                </a:solidFill>
                <a:latin typeface="Arial"/>
                <a:ea typeface="Arial"/>
                <a:cs typeface="Arial"/>
                <a:sym typeface="Arial"/>
              </a:rPr>
              <a:t>ttendance </a:t>
            </a:r>
            <a:r>
              <a:rPr lang="en" sz="2800" b="1"/>
              <a:t>Form: </a:t>
            </a:r>
            <a:r>
              <a:rPr lang="en" sz="2900" u="sng">
                <a:solidFill>
                  <a:schemeClr val="hlink"/>
                </a:solidFill>
                <a:highlight>
                  <a:schemeClr val="lt1"/>
                </a:highlight>
                <a:hlinkClick r:id="rId3"/>
              </a:rPr>
              <a:t>https://forms.gle/fp5UEe3w5cwF9AFB7</a:t>
            </a:r>
            <a:endParaRPr sz="2800">
              <a:solidFill>
                <a:srgbClr val="222222"/>
              </a:solidFill>
              <a:highlight>
                <a:srgbClr val="FFFFFF"/>
              </a:highlight>
            </a:endParaRPr>
          </a:p>
          <a:p>
            <a:pPr marL="457200" marR="0" lvl="0" indent="-406400" algn="l" rtl="0">
              <a:lnSpc>
                <a:spcPct val="100000"/>
              </a:lnSpc>
              <a:spcBef>
                <a:spcPts val="0"/>
              </a:spcBef>
              <a:spcAft>
                <a:spcPts val="0"/>
              </a:spcAft>
              <a:buClr>
                <a:srgbClr val="000000"/>
              </a:buClr>
              <a:buSzPts val="2800"/>
              <a:buFont typeface="Arial"/>
              <a:buChar char="•"/>
            </a:pPr>
            <a:r>
              <a:rPr lang="en" sz="2800" b="1" i="0" u="none" strike="noStrike" cap="none">
                <a:solidFill>
                  <a:srgbClr val="000000"/>
                </a:solidFill>
                <a:latin typeface="Arial"/>
                <a:ea typeface="Arial"/>
                <a:cs typeface="Arial"/>
                <a:sym typeface="Arial"/>
              </a:rPr>
              <a:t>Cameras on and microphones off. </a:t>
            </a:r>
            <a:endParaRPr sz="2800" b="1" i="0" u="none" strike="noStrike" cap="none">
              <a:solidFill>
                <a:schemeClr val="dk1"/>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800"/>
              <a:buFont typeface="Arial"/>
              <a:buChar char="•"/>
            </a:pPr>
            <a:r>
              <a:rPr lang="en" sz="2800" b="1" i="0" u="none" strike="noStrike" cap="none">
                <a:solidFill>
                  <a:schemeClr val="dk1"/>
                </a:solidFill>
                <a:latin typeface="Arial"/>
                <a:ea typeface="Arial"/>
                <a:cs typeface="Arial"/>
                <a:sym typeface="Arial"/>
              </a:rPr>
              <a:t>Participate freely. </a:t>
            </a: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800"/>
              <a:buFont typeface="Arial"/>
              <a:buChar char="•"/>
            </a:pPr>
            <a:r>
              <a:rPr lang="en" sz="2800" b="1" i="0" u="none" strike="noStrike" cap="none">
                <a:solidFill>
                  <a:schemeClr val="dk1"/>
                </a:solidFill>
                <a:latin typeface="Arial"/>
                <a:ea typeface="Arial"/>
                <a:cs typeface="Arial"/>
                <a:sym typeface="Arial"/>
              </a:rPr>
              <a:t>Assume positive intentions. </a:t>
            </a:r>
            <a:endParaRPr sz="2800" b="1">
              <a:solidFill>
                <a:schemeClr val="dk1"/>
              </a:solidFill>
            </a:endParaRPr>
          </a:p>
          <a:p>
            <a:pPr marL="457200" marR="0" lvl="0" indent="-406400" algn="l" rtl="0">
              <a:lnSpc>
                <a:spcPct val="100000"/>
              </a:lnSpc>
              <a:spcBef>
                <a:spcPts val="0"/>
              </a:spcBef>
              <a:spcAft>
                <a:spcPts val="0"/>
              </a:spcAft>
              <a:buClr>
                <a:schemeClr val="dk1"/>
              </a:buClr>
              <a:buSzPts val="2800"/>
              <a:buFont typeface="Arial"/>
              <a:buChar char="•"/>
            </a:pPr>
            <a:r>
              <a:rPr lang="en" sz="2800" b="1" i="0" u="none" strike="noStrike" cap="none">
                <a:solidFill>
                  <a:schemeClr val="dk1"/>
                </a:solidFill>
                <a:latin typeface="Arial"/>
                <a:ea typeface="Arial"/>
                <a:cs typeface="Arial"/>
                <a:sym typeface="Arial"/>
              </a:rPr>
              <a:t>Speak and listen with respect. </a:t>
            </a:r>
            <a:endParaRPr sz="2800" b="1">
              <a:solidFill>
                <a:schemeClr val="dk1"/>
              </a:solidFill>
            </a:endParaRPr>
          </a:p>
          <a:p>
            <a:pPr marL="457200" marR="0" lvl="0" indent="-406400" algn="l" rtl="0">
              <a:lnSpc>
                <a:spcPct val="100000"/>
              </a:lnSpc>
              <a:spcBef>
                <a:spcPts val="0"/>
              </a:spcBef>
              <a:spcAft>
                <a:spcPts val="0"/>
              </a:spcAft>
              <a:buClr>
                <a:schemeClr val="dk1"/>
              </a:buClr>
              <a:buSzPts val="2800"/>
              <a:buFont typeface="Arial"/>
              <a:buChar char="•"/>
            </a:pPr>
            <a:r>
              <a:rPr lang="en" sz="2800" b="1">
                <a:solidFill>
                  <a:schemeClr val="dk1"/>
                </a:solidFill>
              </a:rPr>
              <a:t>Share succinctly. </a:t>
            </a:r>
            <a:endParaRPr sz="2800" b="1" i="0" u="none" strike="noStrike" cap="none">
              <a:solidFill>
                <a:schemeClr val="dk1"/>
              </a:solidFill>
              <a:latin typeface="Arial"/>
              <a:ea typeface="Arial"/>
              <a:cs typeface="Arial"/>
              <a:sym typeface="Arial"/>
            </a:endParaRPr>
          </a:p>
        </p:txBody>
      </p:sp>
      <p:pic>
        <p:nvPicPr>
          <p:cNvPr id="285" name="Google Shape;285;p46" descr="C:\Users\sjackson\AppData\Local\Microsoft\Windows\Temporary Internet Files\Content.IE5\K9TZGH5C\4566735785_6ee73f5f38_b[1].jpg"/>
          <p:cNvPicPr preferRelativeResize="0"/>
          <p:nvPr/>
        </p:nvPicPr>
        <p:blipFill rotWithShape="1">
          <a:blip r:embed="rId4">
            <a:alphaModFix/>
          </a:blip>
          <a:srcRect/>
          <a:stretch/>
        </p:blipFill>
        <p:spPr>
          <a:xfrm>
            <a:off x="7695000" y="755100"/>
            <a:ext cx="1474375" cy="3893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5</a:t>
            </a:fld>
            <a:endParaRPr/>
          </a:p>
        </p:txBody>
      </p:sp>
      <p:sp>
        <p:nvSpPr>
          <p:cNvPr id="291" name="Google Shape;291;p47"/>
          <p:cNvSpPr/>
          <p:nvPr/>
        </p:nvSpPr>
        <p:spPr>
          <a:xfrm>
            <a:off x="1461700" y="179775"/>
            <a:ext cx="2874379" cy="624875"/>
          </a:xfrm>
          <a:prstGeom prst="rect">
            <a:avLst/>
          </a:prstGeom>
        </p:spPr>
        <p:txBody>
          <a:bodyPr>
            <a:prstTxWarp prst="textPlain">
              <a:avLst/>
            </a:prstTxWarp>
          </a:bodyPr>
          <a:lstStyle/>
          <a:p>
            <a:pPr lvl="0" algn="l"/>
            <a:r>
              <a:rPr b="0" i="0">
                <a:ln>
                  <a:noFill/>
                </a:ln>
                <a:solidFill>
                  <a:schemeClr val="lt1"/>
                </a:solidFill>
                <a:latin typeface="Arial Black"/>
              </a:rPr>
              <a:t>AGENDA</a:t>
            </a:r>
          </a:p>
        </p:txBody>
      </p:sp>
      <p:sp>
        <p:nvSpPr>
          <p:cNvPr id="292" name="Google Shape;292;p47"/>
          <p:cNvSpPr txBox="1">
            <a:spLocks noGrp="1"/>
          </p:cNvSpPr>
          <p:nvPr>
            <p:ph type="body" idx="4294967295"/>
          </p:nvPr>
        </p:nvSpPr>
        <p:spPr>
          <a:xfrm>
            <a:off x="46350" y="1075475"/>
            <a:ext cx="9051300" cy="369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3000" b="1"/>
              <a:t>HAPPY NATIONAL FAMILY ENGAGEMENT MONTH!!</a:t>
            </a:r>
            <a:endParaRPr sz="3000" b="1"/>
          </a:p>
          <a:p>
            <a:pPr marL="457200" lvl="0" indent="-419100" algn="l" rtl="0">
              <a:lnSpc>
                <a:spcPct val="100000"/>
              </a:lnSpc>
              <a:spcBef>
                <a:spcPts val="0"/>
              </a:spcBef>
              <a:spcAft>
                <a:spcPts val="0"/>
              </a:spcAft>
              <a:buSzPts val="3000"/>
              <a:buChar char="◼"/>
            </a:pPr>
            <a:r>
              <a:rPr lang="en" sz="3000" b="1"/>
              <a:t>6:00 - 6:15	Welcome, Introductions &amp; Check-In</a:t>
            </a:r>
            <a:endParaRPr sz="3000" b="1"/>
          </a:p>
          <a:p>
            <a:pPr marL="457200" lvl="0" indent="-419100" algn="l" rtl="0">
              <a:lnSpc>
                <a:spcPct val="100000"/>
              </a:lnSpc>
              <a:spcBef>
                <a:spcPts val="0"/>
              </a:spcBef>
              <a:spcAft>
                <a:spcPts val="0"/>
              </a:spcAft>
              <a:buSzPts val="3000"/>
              <a:buChar char="◼"/>
            </a:pPr>
            <a:r>
              <a:rPr lang="en" sz="3000" b="1"/>
              <a:t>6:15 - 7:15	Presentation: </a:t>
            </a:r>
            <a:r>
              <a:rPr lang="en" sz="3500">
                <a:solidFill>
                  <a:srgbClr val="0000FF"/>
                </a:solidFill>
                <a:latin typeface="Oswald SemiBold"/>
                <a:ea typeface="Oswald SemiBold"/>
                <a:cs typeface="Oswald SemiBold"/>
                <a:sym typeface="Oswald SemiBold"/>
              </a:rPr>
              <a:t>Be THAT Powerful and Engaged Parent!</a:t>
            </a:r>
            <a:endParaRPr>
              <a:solidFill>
                <a:srgbClr val="0000FF"/>
              </a:solidFill>
              <a:latin typeface="Oswald SemiBold"/>
              <a:ea typeface="Oswald SemiBold"/>
              <a:cs typeface="Oswald SemiBold"/>
              <a:sym typeface="Oswald SemiBold"/>
            </a:endParaRPr>
          </a:p>
          <a:p>
            <a:pPr marL="457200" lvl="0" indent="-419100" algn="l" rtl="0">
              <a:lnSpc>
                <a:spcPct val="100000"/>
              </a:lnSpc>
              <a:spcBef>
                <a:spcPts val="0"/>
              </a:spcBef>
              <a:spcAft>
                <a:spcPts val="0"/>
              </a:spcAft>
              <a:buSzPts val="3000"/>
              <a:buChar char="◼"/>
            </a:pPr>
            <a:r>
              <a:rPr lang="en" sz="3000" b="1"/>
              <a:t>7:15 - 7:25 Open Discussion, Q&amp;A, Opportunities for Feedback</a:t>
            </a:r>
            <a:endParaRPr sz="3000" b="1"/>
          </a:p>
          <a:p>
            <a:pPr marL="457200" lvl="0" indent="-419100" algn="l" rtl="0">
              <a:lnSpc>
                <a:spcPct val="100000"/>
              </a:lnSpc>
              <a:spcBef>
                <a:spcPts val="0"/>
              </a:spcBef>
              <a:spcAft>
                <a:spcPts val="0"/>
              </a:spcAft>
              <a:buSzPts val="3000"/>
              <a:buChar char="◼"/>
            </a:pPr>
            <a:r>
              <a:rPr lang="en" sz="3000" b="1"/>
              <a:t>7:25 - 7:30	Meeting Evaluation and Closure</a:t>
            </a:r>
            <a:endParaRPr sz="3000" b="1"/>
          </a:p>
          <a:p>
            <a:pPr marL="0" lvl="0" indent="0" algn="l" rtl="0">
              <a:lnSpc>
                <a:spcPct val="100000"/>
              </a:lnSpc>
              <a:spcBef>
                <a:spcPts val="0"/>
              </a:spcBef>
              <a:spcAft>
                <a:spcPts val="0"/>
              </a:spcAft>
              <a:buNone/>
            </a:pPr>
            <a:endParaRPr sz="3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6</a:t>
            </a:fld>
            <a:endParaRPr/>
          </a:p>
        </p:txBody>
      </p:sp>
      <p:pic>
        <p:nvPicPr>
          <p:cNvPr id="298" name="Google Shape;298;p48" descr="C:\Users\sjackson\AppData\Local\Microsoft\Windows\Temporary Internet Files\Content.IE5\4L223OPZ\welcome-sign[1].gif"/>
          <p:cNvPicPr preferRelativeResize="0"/>
          <p:nvPr/>
        </p:nvPicPr>
        <p:blipFill rotWithShape="1">
          <a:blip r:embed="rId3">
            <a:alphaModFix/>
          </a:blip>
          <a:srcRect/>
          <a:stretch/>
        </p:blipFill>
        <p:spPr>
          <a:xfrm>
            <a:off x="1897062" y="11906"/>
            <a:ext cx="6645275" cy="754856"/>
          </a:xfrm>
          <a:prstGeom prst="rect">
            <a:avLst/>
          </a:prstGeom>
          <a:noFill/>
          <a:ln>
            <a:noFill/>
          </a:ln>
        </p:spPr>
      </p:pic>
      <p:sp>
        <p:nvSpPr>
          <p:cNvPr id="299" name="Google Shape;299;p48"/>
          <p:cNvSpPr txBox="1">
            <a:spLocks noGrp="1"/>
          </p:cNvSpPr>
          <p:nvPr>
            <p:ph type="body" idx="4294967295"/>
          </p:nvPr>
        </p:nvSpPr>
        <p:spPr>
          <a:xfrm>
            <a:off x="57625" y="917350"/>
            <a:ext cx="9193200" cy="369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200" b="1" i="0" u="none">
                <a:solidFill>
                  <a:schemeClr val="dk1"/>
                </a:solidFill>
              </a:rPr>
              <a:t>Who am I?</a:t>
            </a:r>
            <a:endParaRPr sz="2200" b="1"/>
          </a:p>
          <a:p>
            <a:pPr marL="228600" marR="0" lvl="0" indent="-203200" algn="l" rtl="0">
              <a:lnSpc>
                <a:spcPct val="100000"/>
              </a:lnSpc>
              <a:spcBef>
                <a:spcPts val="0"/>
              </a:spcBef>
              <a:spcAft>
                <a:spcPts val="0"/>
              </a:spcAft>
              <a:buClr>
                <a:schemeClr val="dk1"/>
              </a:buClr>
              <a:buSzPts val="2200"/>
              <a:buChar char="◼"/>
            </a:pPr>
            <a:r>
              <a:rPr lang="en" sz="2200" b="1" i="0" u="none">
                <a:solidFill>
                  <a:schemeClr val="dk1"/>
                </a:solidFill>
              </a:rPr>
              <a:t>PGCPS Director for the Department of Family and  </a:t>
            </a:r>
            <a:r>
              <a:rPr lang="en" sz="2200" b="1"/>
              <a:t>Community</a:t>
            </a:r>
            <a:r>
              <a:rPr lang="en" sz="2200" b="1" i="0" u="none">
                <a:solidFill>
                  <a:schemeClr val="dk1"/>
                </a:solidFill>
              </a:rPr>
              <a:t> Partnerships</a:t>
            </a:r>
            <a:endParaRPr sz="2200" b="1"/>
          </a:p>
          <a:p>
            <a:pPr marL="228600" marR="0" lvl="0" indent="-203200" algn="l" rtl="0">
              <a:lnSpc>
                <a:spcPct val="100000"/>
              </a:lnSpc>
              <a:spcBef>
                <a:spcPts val="0"/>
              </a:spcBef>
              <a:spcAft>
                <a:spcPts val="0"/>
              </a:spcAft>
              <a:buClr>
                <a:schemeClr val="dk1"/>
              </a:buClr>
              <a:buSzPts val="2200"/>
              <a:buChar char="◼"/>
            </a:pPr>
            <a:r>
              <a:rPr lang="en" sz="2200" b="1" i="0" u="none">
                <a:solidFill>
                  <a:schemeClr val="dk1"/>
                </a:solidFill>
              </a:rPr>
              <a:t>Exceptionally blessed spouse and mother of four PGCPS graduates and Grandma Gi-Gi of a precious </a:t>
            </a:r>
            <a:r>
              <a:rPr lang="en" sz="2200" b="1"/>
              <a:t>four</a:t>
            </a:r>
            <a:r>
              <a:rPr lang="en" sz="2200" b="1" i="0" u="none">
                <a:solidFill>
                  <a:schemeClr val="dk1"/>
                </a:solidFill>
              </a:rPr>
              <a:t>-year old </a:t>
            </a:r>
            <a:r>
              <a:rPr lang="en" sz="2200" b="1"/>
              <a:t>Granddaughter,</a:t>
            </a:r>
            <a:r>
              <a:rPr lang="en" sz="2200" b="1" i="0" u="none">
                <a:solidFill>
                  <a:schemeClr val="dk1"/>
                </a:solidFill>
              </a:rPr>
              <a:t> Farah, her </a:t>
            </a:r>
            <a:r>
              <a:rPr lang="en" sz="2200" b="1"/>
              <a:t>20 </a:t>
            </a:r>
            <a:r>
              <a:rPr lang="en" sz="2200" b="1" i="0" u="none">
                <a:solidFill>
                  <a:schemeClr val="dk1"/>
                </a:solidFill>
              </a:rPr>
              <a:t>month old </a:t>
            </a:r>
            <a:r>
              <a:rPr lang="en" sz="2200" b="1"/>
              <a:t>sister,</a:t>
            </a:r>
            <a:r>
              <a:rPr lang="en" sz="2200" b="1" i="0" u="none">
                <a:solidFill>
                  <a:schemeClr val="dk1"/>
                </a:solidFill>
              </a:rPr>
              <a:t> Serena, and their </a:t>
            </a:r>
            <a:r>
              <a:rPr lang="en" sz="2200" b="1"/>
              <a:t>6</a:t>
            </a:r>
            <a:r>
              <a:rPr lang="en" sz="2200" b="1" i="0" u="none">
                <a:solidFill>
                  <a:schemeClr val="dk1"/>
                </a:solidFill>
              </a:rPr>
              <a:t> month old cousin, Marley!!</a:t>
            </a:r>
            <a:endParaRPr sz="2200" b="1"/>
          </a:p>
          <a:p>
            <a:pPr marL="228600" marR="0" lvl="0" indent="-203200" algn="l" rtl="0">
              <a:lnSpc>
                <a:spcPct val="100000"/>
              </a:lnSpc>
              <a:spcBef>
                <a:spcPts val="0"/>
              </a:spcBef>
              <a:spcAft>
                <a:spcPts val="0"/>
              </a:spcAft>
              <a:buClr>
                <a:schemeClr val="dk1"/>
              </a:buClr>
              <a:buSzPts val="2200"/>
              <a:buChar char="◼"/>
            </a:pPr>
            <a:r>
              <a:rPr lang="en" sz="2200" b="1"/>
              <a:t>THAT Parent =</a:t>
            </a:r>
            <a:r>
              <a:rPr lang="en" sz="2200" b="1" i="0" u="none">
                <a:solidFill>
                  <a:schemeClr val="dk1"/>
                </a:solidFill>
              </a:rPr>
              <a:t> </a:t>
            </a:r>
            <a:endParaRPr sz="2200" b="1" i="0" u="none">
              <a:solidFill>
                <a:schemeClr val="dk1"/>
              </a:solidFill>
            </a:endParaRPr>
          </a:p>
          <a:p>
            <a:pPr marL="914400" marR="0" lvl="1" indent="-368300" algn="l" rtl="0">
              <a:lnSpc>
                <a:spcPct val="100000"/>
              </a:lnSpc>
              <a:spcBef>
                <a:spcPts val="0"/>
              </a:spcBef>
              <a:spcAft>
                <a:spcPts val="0"/>
              </a:spcAft>
              <a:buClr>
                <a:schemeClr val="dk1"/>
              </a:buClr>
              <a:buSzPts val="2200"/>
              <a:buChar char="◼"/>
            </a:pPr>
            <a:r>
              <a:rPr lang="en" sz="2200" b="1" i="0" u="none">
                <a:solidFill>
                  <a:schemeClr val="dk1"/>
                </a:solidFill>
              </a:rPr>
              <a:t>“very engaged”  </a:t>
            </a:r>
            <a:r>
              <a:rPr lang="en" sz="2200" b="1"/>
              <a:t>form</a:t>
            </a:r>
            <a:r>
              <a:rPr lang="en" sz="2200" b="1" i="0" u="none">
                <a:solidFill>
                  <a:schemeClr val="dk1"/>
                </a:solidFill>
              </a:rPr>
              <a:t> 1</a:t>
            </a:r>
            <a:r>
              <a:rPr lang="en" sz="2200" b="1"/>
              <a:t>987 until the last graduate in 2006 </a:t>
            </a:r>
            <a:r>
              <a:rPr lang="en" sz="2200" b="1" i="0" u="none">
                <a:solidFill>
                  <a:schemeClr val="dk1"/>
                </a:solidFill>
              </a:rPr>
              <a:t>&amp; who some school system folks wished would “go away” and “get a job” because I was at the school so much volunteering and offering input… </a:t>
            </a:r>
            <a:endParaRPr sz="2200" b="1"/>
          </a:p>
          <a:p>
            <a:pPr marL="1371600" marR="0" lvl="2" indent="-368300" algn="l" rtl="0">
              <a:lnSpc>
                <a:spcPct val="100000"/>
              </a:lnSpc>
              <a:spcBef>
                <a:spcPts val="0"/>
              </a:spcBef>
              <a:spcAft>
                <a:spcPts val="0"/>
              </a:spcAft>
              <a:buClr>
                <a:schemeClr val="dk1"/>
              </a:buClr>
              <a:buSzPts val="2200"/>
              <a:buChar char="•"/>
            </a:pPr>
            <a:r>
              <a:rPr lang="en" sz="2200" b="1"/>
              <a:t>SURPRISE - the school system hired me over 30 years ago to help deepen and broaden family engagement in PGCPS!!</a:t>
            </a:r>
            <a:endParaRPr sz="2200" b="1" i="0" u="none">
              <a:solidFill>
                <a:schemeClr val="dk1"/>
              </a:solidFill>
            </a:endParaRPr>
          </a:p>
          <a:p>
            <a:pPr marL="228600" marR="0" lvl="0" indent="-63500" algn="l" rtl="0">
              <a:lnSpc>
                <a:spcPct val="100000"/>
              </a:lnSpc>
              <a:spcBef>
                <a:spcPts val="0"/>
              </a:spcBef>
              <a:spcAft>
                <a:spcPts val="0"/>
              </a:spcAft>
              <a:buClr>
                <a:schemeClr val="dk1"/>
              </a:buClr>
              <a:buSzPts val="2600"/>
              <a:buFont typeface="Noto Sans Symbols"/>
              <a:buNone/>
            </a:pPr>
            <a:endParaRPr sz="2200" b="1" i="0" u="none">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p:cNvSpPr txBox="1">
            <a:spLocks noGrp="1"/>
          </p:cNvSpPr>
          <p:nvPr>
            <p:ph type="body" idx="4294967295"/>
          </p:nvPr>
        </p:nvSpPr>
        <p:spPr>
          <a:xfrm>
            <a:off x="73475" y="900125"/>
            <a:ext cx="8877000" cy="3699300"/>
          </a:xfrm>
          <a:prstGeom prst="rect">
            <a:avLst/>
          </a:prstGeom>
          <a:noFill/>
          <a:ln>
            <a:noFill/>
          </a:ln>
        </p:spPr>
        <p:txBody>
          <a:bodyPr spcFirstLastPara="1" wrap="square" lIns="91425" tIns="45700" rIns="91425" bIns="45700" anchor="t" anchorCtr="0">
            <a:noAutofit/>
          </a:bodyPr>
          <a:lstStyle/>
          <a:p>
            <a:pPr marL="228600" marR="0" lvl="0" indent="0" algn="l" rtl="0">
              <a:lnSpc>
                <a:spcPct val="80000"/>
              </a:lnSpc>
              <a:spcBef>
                <a:spcPts val="0"/>
              </a:spcBef>
              <a:spcAft>
                <a:spcPts val="0"/>
              </a:spcAft>
              <a:buSzPts val="1018"/>
              <a:buNone/>
            </a:pPr>
            <a:r>
              <a:rPr lang="en" sz="2442" b="1" i="0" u="none">
                <a:solidFill>
                  <a:schemeClr val="dk1"/>
                </a:solidFill>
              </a:rPr>
              <a:t>Who </a:t>
            </a:r>
            <a:r>
              <a:rPr lang="en" sz="2442" b="1"/>
              <a:t>are we</a:t>
            </a:r>
            <a:r>
              <a:rPr lang="en" sz="2442" b="1" i="0" u="none">
                <a:solidFill>
                  <a:schemeClr val="dk1"/>
                </a:solidFill>
              </a:rPr>
              <a:t>?</a:t>
            </a:r>
            <a:endParaRPr sz="2442" b="1" i="0" u="none">
              <a:solidFill>
                <a:schemeClr val="dk1"/>
              </a:solidFill>
            </a:endParaRPr>
          </a:p>
          <a:p>
            <a:pPr marL="228600" marR="0" lvl="0" indent="0" algn="l" rtl="0">
              <a:lnSpc>
                <a:spcPct val="80000"/>
              </a:lnSpc>
              <a:spcBef>
                <a:spcPts val="0"/>
              </a:spcBef>
              <a:spcAft>
                <a:spcPts val="0"/>
              </a:spcAft>
              <a:buSzPts val="1018"/>
              <a:buNone/>
            </a:pPr>
            <a:r>
              <a:rPr lang="en" sz="2442" b="1" i="1">
                <a:solidFill>
                  <a:srgbClr val="1C4587"/>
                </a:solidFill>
              </a:rPr>
              <a:t>PGCPS Division of Communications</a:t>
            </a:r>
            <a:endParaRPr sz="2442" b="1" i="1">
              <a:solidFill>
                <a:srgbClr val="1C4587"/>
              </a:solidFill>
            </a:endParaRPr>
          </a:p>
          <a:p>
            <a:pPr marL="228600" marR="0" lvl="0" indent="228600" algn="l" rtl="0">
              <a:lnSpc>
                <a:spcPct val="80000"/>
              </a:lnSpc>
              <a:spcBef>
                <a:spcPts val="0"/>
              </a:spcBef>
              <a:spcAft>
                <a:spcPts val="0"/>
              </a:spcAft>
              <a:buSzPts val="1018"/>
              <a:buNone/>
            </a:pPr>
            <a:r>
              <a:rPr lang="en" sz="2442" b="1" i="1">
                <a:solidFill>
                  <a:srgbClr val="1C4587"/>
                </a:solidFill>
              </a:rPr>
              <a:t>and Community Engagement’s</a:t>
            </a:r>
            <a:endParaRPr sz="2442" b="1" i="1">
              <a:solidFill>
                <a:srgbClr val="1C4587"/>
              </a:solidFill>
            </a:endParaRPr>
          </a:p>
          <a:p>
            <a:pPr marL="228600" marR="0" lvl="0" indent="228600" algn="l" rtl="0">
              <a:lnSpc>
                <a:spcPct val="80000"/>
              </a:lnSpc>
              <a:spcBef>
                <a:spcPts val="0"/>
              </a:spcBef>
              <a:spcAft>
                <a:spcPts val="0"/>
              </a:spcAft>
              <a:buSzPts val="1018"/>
              <a:buNone/>
            </a:pPr>
            <a:r>
              <a:rPr lang="en" sz="2442" b="1" i="1">
                <a:solidFill>
                  <a:srgbClr val="1C4587"/>
                </a:solidFill>
              </a:rPr>
              <a:t>Department of </a:t>
            </a:r>
            <a:endParaRPr sz="2442" b="1" i="1">
              <a:solidFill>
                <a:srgbClr val="1C4587"/>
              </a:solidFill>
            </a:endParaRPr>
          </a:p>
          <a:p>
            <a:pPr marL="685800" marR="0" lvl="0" indent="228600" algn="l" rtl="0">
              <a:lnSpc>
                <a:spcPct val="80000"/>
              </a:lnSpc>
              <a:spcBef>
                <a:spcPts val="0"/>
              </a:spcBef>
              <a:spcAft>
                <a:spcPts val="0"/>
              </a:spcAft>
              <a:buSzPts val="1018"/>
              <a:buNone/>
            </a:pPr>
            <a:r>
              <a:rPr lang="en" sz="2442" b="1" i="1">
                <a:solidFill>
                  <a:srgbClr val="1C4587"/>
                </a:solidFill>
              </a:rPr>
              <a:t>Family and Community</a:t>
            </a:r>
            <a:endParaRPr sz="2442" b="1" i="1">
              <a:solidFill>
                <a:srgbClr val="1C4587"/>
              </a:solidFill>
            </a:endParaRPr>
          </a:p>
          <a:p>
            <a:pPr marL="1600200" marR="0" lvl="0" indent="0" algn="l" rtl="0">
              <a:lnSpc>
                <a:spcPct val="80000"/>
              </a:lnSpc>
              <a:spcBef>
                <a:spcPts val="0"/>
              </a:spcBef>
              <a:spcAft>
                <a:spcPts val="0"/>
              </a:spcAft>
              <a:buSzPts val="1018"/>
              <a:buNone/>
            </a:pPr>
            <a:r>
              <a:rPr lang="en" sz="2442" b="1" i="1">
                <a:solidFill>
                  <a:srgbClr val="1C4587"/>
                </a:solidFill>
              </a:rPr>
              <a:t>Partnerships</a:t>
            </a:r>
            <a:endParaRPr sz="2442" b="1" i="1">
              <a:solidFill>
                <a:srgbClr val="1C4587"/>
              </a:solidFill>
            </a:endParaRPr>
          </a:p>
          <a:p>
            <a:pPr marL="0" marR="0" lvl="0" indent="0" algn="l" rtl="0">
              <a:lnSpc>
                <a:spcPct val="80000"/>
              </a:lnSpc>
              <a:spcBef>
                <a:spcPts val="0"/>
              </a:spcBef>
              <a:spcAft>
                <a:spcPts val="0"/>
              </a:spcAft>
              <a:buNone/>
            </a:pPr>
            <a:endParaRPr sz="2442" b="1" i="0" u="none">
              <a:solidFill>
                <a:schemeClr val="dk1"/>
              </a:solidFill>
            </a:endParaRPr>
          </a:p>
        </p:txBody>
      </p:sp>
      <p:sp>
        <p:nvSpPr>
          <p:cNvPr id="305" name="Google Shape;305;p49"/>
          <p:cNvSpPr/>
          <p:nvPr/>
        </p:nvSpPr>
        <p:spPr>
          <a:xfrm>
            <a:off x="1156175" y="106875"/>
            <a:ext cx="5850790" cy="710100"/>
          </a:xfrm>
          <a:prstGeom prst="rect">
            <a:avLst/>
          </a:prstGeom>
        </p:spPr>
        <p:txBody>
          <a:bodyPr>
            <a:prstTxWarp prst="textPlain">
              <a:avLst/>
            </a:prstTxWarp>
          </a:bodyPr>
          <a:lstStyle/>
          <a:p>
            <a:pPr lvl="0" algn="l"/>
            <a:r>
              <a:rPr b="1" i="1">
                <a:ln>
                  <a:noFill/>
                </a:ln>
                <a:solidFill>
                  <a:schemeClr val="lt1"/>
                </a:solidFill>
                <a:latin typeface="Arial"/>
              </a:rPr>
              <a:t>Meet the DFCP Team</a:t>
            </a:r>
          </a:p>
        </p:txBody>
      </p:sp>
      <p:pic>
        <p:nvPicPr>
          <p:cNvPr id="306" name="Google Shape;306;p49" descr="web toolkit image.jpg"/>
          <p:cNvPicPr preferRelativeResize="0"/>
          <p:nvPr/>
        </p:nvPicPr>
        <p:blipFill rotWithShape="1">
          <a:blip r:embed="rId3">
            <a:alphaModFix/>
          </a:blip>
          <a:srcRect/>
          <a:stretch/>
        </p:blipFill>
        <p:spPr>
          <a:xfrm>
            <a:off x="0" y="4239300"/>
            <a:ext cx="9144000" cy="613926"/>
          </a:xfrm>
          <a:prstGeom prst="rect">
            <a:avLst/>
          </a:prstGeom>
          <a:noFill/>
          <a:ln>
            <a:noFill/>
          </a:ln>
        </p:spPr>
      </p:pic>
      <p:pic>
        <p:nvPicPr>
          <p:cNvPr id="307" name="Google Shape;307;p49"/>
          <p:cNvPicPr preferRelativeResize="0"/>
          <p:nvPr/>
        </p:nvPicPr>
        <p:blipFill rotWithShape="1">
          <a:blip r:embed="rId4">
            <a:alphaModFix/>
          </a:blip>
          <a:srcRect l="-359" t="-13429" r="360" b="13429"/>
          <a:stretch/>
        </p:blipFill>
        <p:spPr>
          <a:xfrm>
            <a:off x="0" y="-544075"/>
            <a:ext cx="914399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8</a:t>
            </a:fld>
            <a:endParaRPr/>
          </a:p>
        </p:txBody>
      </p:sp>
      <p:sp>
        <p:nvSpPr>
          <p:cNvPr id="313" name="Google Shape;313;p50"/>
          <p:cNvSpPr/>
          <p:nvPr/>
        </p:nvSpPr>
        <p:spPr>
          <a:xfrm>
            <a:off x="1169925" y="197225"/>
            <a:ext cx="7516891" cy="713975"/>
          </a:xfrm>
          <a:prstGeom prst="rect">
            <a:avLst/>
          </a:prstGeom>
        </p:spPr>
        <p:txBody>
          <a:bodyPr>
            <a:prstTxWarp prst="textPlain">
              <a:avLst/>
            </a:prstTxWarp>
          </a:bodyPr>
          <a:lstStyle/>
          <a:p>
            <a:pPr lvl="0" algn="l"/>
            <a:r>
              <a:rPr b="0" i="0">
                <a:ln>
                  <a:noFill/>
                </a:ln>
                <a:solidFill>
                  <a:schemeClr val="lt1"/>
                </a:solidFill>
                <a:latin typeface="Arial Black"/>
              </a:rPr>
              <a:t>WHY This Family Institute Session?</a:t>
            </a:r>
          </a:p>
        </p:txBody>
      </p:sp>
      <p:sp>
        <p:nvSpPr>
          <p:cNvPr id="314" name="Google Shape;314;p50"/>
          <p:cNvSpPr txBox="1"/>
          <p:nvPr/>
        </p:nvSpPr>
        <p:spPr>
          <a:xfrm>
            <a:off x="61925" y="1196350"/>
            <a:ext cx="9082200" cy="202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900" b="1" i="1" u="none" strike="noStrike" cap="none">
                <a:solidFill>
                  <a:schemeClr val="dk1"/>
                </a:solidFill>
              </a:rPr>
              <a:t>…</a:t>
            </a:r>
            <a:r>
              <a:rPr lang="en" sz="3900" b="1" i="0" u="none" strike="noStrike" cap="none">
                <a:solidFill>
                  <a:schemeClr val="dk1"/>
                </a:solidFill>
              </a:rPr>
              <a:t>It’s About Building </a:t>
            </a:r>
            <a:r>
              <a:rPr lang="en" sz="3900" b="1">
                <a:solidFill>
                  <a:schemeClr val="dk1"/>
                </a:solidFill>
              </a:rPr>
              <a:t>“Dual Capacity” to </a:t>
            </a:r>
            <a:r>
              <a:rPr lang="en" sz="3900" b="1" i="0" u="none" strike="noStrike" cap="none">
                <a:solidFill>
                  <a:schemeClr val="dk1"/>
                </a:solidFill>
              </a:rPr>
              <a:t>Ensure</a:t>
            </a:r>
            <a:r>
              <a:rPr lang="en" sz="3900" b="1">
                <a:solidFill>
                  <a:schemeClr val="dk1"/>
                </a:solidFill>
              </a:rPr>
              <a:t> </a:t>
            </a:r>
            <a:r>
              <a:rPr lang="en" sz="3900" b="1" i="0" u="none" strike="noStrike" cap="none">
                <a:solidFill>
                  <a:schemeClr val="dk1"/>
                </a:solidFill>
              </a:rPr>
              <a:t>Successful Outcomes for </a:t>
            </a:r>
            <a:endParaRPr sz="3900" b="1" i="0" u="none" strike="noStrike" cap="none">
              <a:solidFill>
                <a:schemeClr val="dk1"/>
              </a:solidFill>
            </a:endParaRPr>
          </a:p>
          <a:p>
            <a:pPr marL="0" marR="0" lvl="0" indent="0" algn="ctr" rtl="0">
              <a:lnSpc>
                <a:spcPct val="100000"/>
              </a:lnSpc>
              <a:spcBef>
                <a:spcPts val="0"/>
              </a:spcBef>
              <a:spcAft>
                <a:spcPts val="0"/>
              </a:spcAft>
              <a:buClr>
                <a:schemeClr val="dk1"/>
              </a:buClr>
              <a:buSzPts val="3600"/>
              <a:buFont typeface="Arial"/>
              <a:buNone/>
            </a:pPr>
            <a:r>
              <a:rPr lang="en" sz="3900" b="1" i="0" u="none" strike="noStrike" cap="none">
                <a:solidFill>
                  <a:schemeClr val="dk1"/>
                </a:solidFill>
              </a:rPr>
              <a:t>ALL of Our Children </a:t>
            </a:r>
            <a:endParaRPr sz="3900" b="1" i="0" u="none" strike="noStrike" cap="none">
              <a:solidFill>
                <a:schemeClr val="dk1"/>
              </a:solidFill>
            </a:endParaRPr>
          </a:p>
          <a:p>
            <a:pPr marL="0" lvl="0" indent="0" algn="ctr" rtl="0">
              <a:spcBef>
                <a:spcPts val="0"/>
              </a:spcBef>
              <a:spcAft>
                <a:spcPts val="0"/>
              </a:spcAft>
              <a:buClr>
                <a:schemeClr val="dk1"/>
              </a:buClr>
              <a:buSzPts val="1100"/>
              <a:buFont typeface="Arial"/>
              <a:buNone/>
            </a:pPr>
            <a:endParaRPr sz="3900" b="1">
              <a:solidFill>
                <a:schemeClr val="dk1"/>
              </a:solidFill>
            </a:endParaRPr>
          </a:p>
        </p:txBody>
      </p:sp>
      <p:pic>
        <p:nvPicPr>
          <p:cNvPr id="315" name="Google Shape;315;p50" descr="https://lh5.googleusercontent.com/zfWugwSHO2ARCz_MLAzSbhzuo8JCQXq6vp1xZp6uo_v722mVYwl_3fqbHc9IP7BN8iBRr-Cjvjy13KcFhQqurcrCWn3AtSnL-RTgis43ey0ZwWF-1c8Hw88jRgtLLnQN"/>
          <p:cNvPicPr preferRelativeResize="0"/>
          <p:nvPr/>
        </p:nvPicPr>
        <p:blipFill rotWithShape="1">
          <a:blip r:embed="rId3">
            <a:alphaModFix/>
          </a:blip>
          <a:srcRect/>
          <a:stretch/>
        </p:blipFill>
        <p:spPr>
          <a:xfrm>
            <a:off x="61925" y="3395125"/>
            <a:ext cx="9020175" cy="137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9</a:t>
            </a:fld>
            <a:endParaRPr/>
          </a:p>
        </p:txBody>
      </p:sp>
      <p:sp>
        <p:nvSpPr>
          <p:cNvPr id="321" name="Google Shape;321;p51"/>
          <p:cNvSpPr/>
          <p:nvPr/>
        </p:nvSpPr>
        <p:spPr>
          <a:xfrm>
            <a:off x="1461700" y="179775"/>
            <a:ext cx="3865800" cy="625719"/>
          </a:xfrm>
          <a:prstGeom prst="rect">
            <a:avLst/>
          </a:prstGeom>
        </p:spPr>
        <p:txBody>
          <a:bodyPr>
            <a:prstTxWarp prst="textPlain">
              <a:avLst/>
            </a:prstTxWarp>
          </a:bodyPr>
          <a:lstStyle/>
          <a:p>
            <a:pPr lvl="0" algn="l"/>
            <a:r>
              <a:rPr b="0" i="0">
                <a:ln>
                  <a:noFill/>
                </a:ln>
                <a:solidFill>
                  <a:schemeClr val="lt1"/>
                </a:solidFill>
                <a:latin typeface="Arial Black"/>
              </a:rPr>
              <a:t>OUTCOMES</a:t>
            </a:r>
          </a:p>
        </p:txBody>
      </p:sp>
      <p:sp>
        <p:nvSpPr>
          <p:cNvPr id="322" name="Google Shape;322;p51"/>
          <p:cNvSpPr txBox="1"/>
          <p:nvPr/>
        </p:nvSpPr>
        <p:spPr>
          <a:xfrm>
            <a:off x="371725" y="1044875"/>
            <a:ext cx="8697000" cy="3105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Participants in this meeting will learn, share and model:</a:t>
            </a:r>
            <a:endParaRPr sz="2400" b="0" i="0" u="none" strike="noStrike" cap="none">
              <a:solidFill>
                <a:srgbClr val="000000"/>
              </a:solidFill>
              <a:latin typeface="Arial"/>
              <a:ea typeface="Arial"/>
              <a:cs typeface="Arial"/>
              <a:sym typeface="Arial"/>
            </a:endParaRPr>
          </a:p>
          <a:p>
            <a:pPr marL="914400" marR="0" lvl="1" indent="-381000" algn="l" rtl="0">
              <a:lnSpc>
                <a:spcPct val="115000"/>
              </a:lnSpc>
              <a:spcBef>
                <a:spcPts val="600"/>
              </a:spcBef>
              <a:spcAft>
                <a:spcPts val="0"/>
              </a:spcAft>
              <a:buClr>
                <a:srgbClr val="000000"/>
              </a:buClr>
              <a:buSzPts val="2400"/>
              <a:buFont typeface="Arial"/>
              <a:buChar char="◼"/>
            </a:pPr>
            <a:r>
              <a:rPr lang="en" sz="2400">
                <a:solidFill>
                  <a:srgbClr val="000000"/>
                </a:solidFill>
              </a:rPr>
              <a:t>Tips for increasing our own self-efficacy in being recognized, acknowledged and embraced as THAT POWERFUL and ENGAGED Parent who works to </a:t>
            </a:r>
            <a:r>
              <a:rPr lang="en" sz="2400" b="0" i="0" u="none" strike="noStrike" cap="none">
                <a:solidFill>
                  <a:srgbClr val="000000"/>
                </a:solidFill>
                <a:latin typeface="Arial"/>
                <a:ea typeface="Arial"/>
                <a:cs typeface="Arial"/>
                <a:sym typeface="Arial"/>
              </a:rPr>
              <a:t>secure successful student outcomes and to create and achieve their vision of effective family partnerships between school and home!</a:t>
            </a:r>
            <a:endParaRPr sz="2400" b="0" i="0" u="none" strike="noStrike" cap="none">
              <a:solidFill>
                <a:srgbClr val="000000"/>
              </a:solidFill>
              <a:latin typeface="Arial"/>
              <a:ea typeface="Arial"/>
              <a:cs typeface="Arial"/>
              <a:sym typeface="Arial"/>
            </a:endParaRPr>
          </a:p>
          <a:p>
            <a:pPr marL="914400" marR="0" lvl="0" indent="0" algn="l" rtl="0">
              <a:lnSpc>
                <a:spcPct val="100000"/>
              </a:lnSpc>
              <a:spcBef>
                <a:spcPts val="60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2026</Words>
  <Application>Microsoft Office PowerPoint</Application>
  <PresentationFormat>On-screen Show (16:9)</PresentationFormat>
  <Paragraphs>245</Paragraphs>
  <Slides>33</Slides>
  <Notes>33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33</vt:i4>
      </vt:variant>
    </vt:vector>
  </HeadingPairs>
  <TitlesOfParts>
    <vt:vector size="48" baseType="lpstr">
      <vt:lpstr>Arial Black</vt:lpstr>
      <vt:lpstr>Georgia</vt:lpstr>
      <vt:lpstr>Times New Roman</vt:lpstr>
      <vt:lpstr>Roboto</vt:lpstr>
      <vt:lpstr>Roboto Slab</vt:lpstr>
      <vt:lpstr>Arial</vt:lpstr>
      <vt:lpstr>Noto Sans Symbols</vt:lpstr>
      <vt:lpstr>Oswald SemiBold</vt:lpstr>
      <vt:lpstr>Calibri</vt:lpstr>
      <vt:lpstr>Oswald</vt:lpstr>
      <vt:lpstr>Century Gothic</vt:lpstr>
      <vt:lpstr>Inter</vt:lpstr>
      <vt:lpstr>Simple Light</vt:lpstr>
      <vt:lpstr>Default Theme</vt:lpstr>
      <vt:lpstr>Default Theme</vt:lpstr>
      <vt:lpstr> Family Institute Session:  Be THAT Powerful and Engaged Parent </vt:lpstr>
      <vt:lpstr>SERVICIOS DE INTERPRETACIÓN INTERPRETING SERVICES</vt:lpstr>
      <vt:lpstr>Who is Here This Evening?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Family Institute Session:  Be THAT Powerful and Engaged Parent </dc:title>
  <dc:creator>Sandra Carr - JCARR</dc:creator>
  <cp:lastModifiedBy>Sandra Carr - JCARR</cp:lastModifiedBy>
  <cp:revision>1</cp:revision>
  <dcterms:modified xsi:type="dcterms:W3CDTF">2023-11-08T15:50:17Z</dcterms:modified>
</cp:coreProperties>
</file>